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f875bd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f875bd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ed54f4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ed54f4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f875bdc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f875bd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ed54f4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ed54f4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f875bdc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f875bdc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875bdc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875bdc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f875bd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f875bd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f875bd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f875bd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f875bdc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f875bdc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f875bdc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f875bdc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f875bdc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f875bdc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f875bdc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f875bdc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f875bdc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f875bdc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f875bdc4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ef875bdc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dbe7f1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dbe7f1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dbe7f1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dbe7f1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ed54f4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ed54f4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ed54f4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ed54f4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f875bd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f875bd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f875bd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f875bd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f875bd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f875bd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ist_of_CIL_instruction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Алгоритмы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Расчет </a:t>
            </a:r>
            <a:r>
              <a:rPr lang="ru">
                <a:solidFill>
                  <a:srgbClr val="FF9900"/>
                </a:solidFill>
              </a:rPr>
              <a:t>Тета</a:t>
            </a:r>
            <a:r>
              <a:rPr lang="ru">
                <a:solidFill>
                  <a:srgbClr val="FF9900"/>
                </a:solidFill>
              </a:rPr>
              <a:t> большого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случае,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когда нотации O и Ω одинаковы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удобно использовать Θ-нотацию (тета большое). Ее нельзя посчитать самостоятельно (отдельно), она требует предварительного расчета O и Ω.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Θ-нотация дает больше информации о сложности алгоритма, чем просто O- или Ω-нотация, так как в ней сразу заключено знание о том, что это и O и Ω одновременно.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Для нашего примера, действительно, O- и Ω-нотации посчитаны и равны, следовательно запись Θ-нотации будет выглядеть так: Θ(1).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Ещё раз про Θ: можно обойтись и без Θ-нотации, можно просто написать O- и Ω-нотации – при первом взгляде будет и так видно, что они равны, однако, использование Θ-нотации даёт более лаконичную и понятную запись этой информации.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Важно понимать ⚠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Обратите внимание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данном случае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является переменным фактором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алгоритма (хотя и является переменной с точки зрения программиста), так как при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при любых значениях X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нашем коде из двух строк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будет одно и то же количество операций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То, что мы записали, не означает, что наш алгоритм работает за 1 операцию!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бы в нашем алгоритме было 100 операций или 1 000 000 операций – он занимал бы ощутимое время!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Асимптотическая запись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Θ(1)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говорит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лишь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 том, что сложность нашего алгоритма –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это постоянная величина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Т.е. количество операций не меняется в зависимости от исходных данных.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 практической точки зрения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это означает, что если наш алгоритм и время его работы устраивает всех в текущем виде, можно не бояться, что мы в будущем получим проблемы производительности. Наш код всегда будет выполняться примерно за это время.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Когда уместно О, а когда Ω?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Чаще всего пользуются О-нотацией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она практически более полезна, так как отвечает на вопрос “Как в худшем случае поведет себя алгоритм?”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Ω-нотация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отвечает на вопрос “Насколько сложен алгоритм при самом благоприятном стечении обстоятельств?” и может быть полезна, например, в случае, когда необходимо доказать, что алгоритм имеет слишком высокий порядок сложности и мог бы быть оптимизирован.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Реализация алгоритма</a:t>
            </a:r>
            <a:r>
              <a:rPr lang="ru">
                <a:solidFill>
                  <a:srgbClr val="FF9900"/>
                </a:solidFill>
              </a:rPr>
              <a:t> на C#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длина массива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maxValue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максимальное значение элемента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создаем массив с размером равным length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создаем объект генератора случайных чисел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перебираем каждый элемент массива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rnd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maxValue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заполняем его произвольным значением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меньше maxValue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Выводим на экран результат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Реализация алгоритма</a:t>
            </a:r>
            <a:r>
              <a:rPr lang="ru">
                <a:solidFill>
                  <a:srgbClr val="FF9900"/>
                </a:solidFill>
              </a:rPr>
              <a:t> на C#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перебираем массив по j, не доходя до последнего элемента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 него мы доберемся через выражение j + 1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сравниваем текущий и последующий элементы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если текущий больше последующего, меняем их местами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обмен значений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двух переменных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через третью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Реализация алгоритма</a:t>
            </a:r>
            <a:r>
              <a:rPr lang="ru">
                <a:solidFill>
                  <a:srgbClr val="FF9900"/>
                </a:solidFill>
              </a:rPr>
              <a:t> на C#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Затем усложняем этот код, накручивая сверху второй массив, чтобы все элементы заняли нужные места. При каждой итерации лимит будет уменьшаться на 1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 нам нужна уже не для доступа к массиву, а всего лишь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для уменьшения лимита внутреннего цикла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перебираем массив по j, не доходя до последнего элемента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 него мы доберемся через выражение j + 1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сравниваем текущий и последующий элементы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если текущий больше последующего, меняем их местами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обмен значений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двух переменных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через третью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Можно упрощенно считать, пользуясь следующей подсказкой: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x = y			1 операция присвоения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значения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x &lt; y			1 операция сравнения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x++			1 операция инкремента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int x = y		2 операции (создание переменной и присвоение значения)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int x = y + z		3 операции (создание переменной, сложение, присвоение значения)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for (int x = 0; x &lt; N; x++)	2 + 2N операций: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создание переменной и присвоение значения происходит один раз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сравнение и инкремент происходит каждую итерацию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все тело цикла будет выполняться N раз (все операции внутри умножаются на 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Надо понимать, что это не точное определение количества команд, однако,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при асимптотическом подсчете сложности это не так принципиально.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Важен порядок функции f(N)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Рассчитываем </a:t>
            </a:r>
            <a:r>
              <a:rPr lang="ru">
                <a:solidFill>
                  <a:srgbClr val="FF9900"/>
                </a:solidFill>
              </a:rPr>
              <a:t>количество операций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 + 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2 × (N - 1) × (</a:t>
            </a:r>
            <a:endParaRPr sz="1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 + </a:t>
            </a:r>
            <a:r>
              <a:rPr lang="ru" sz="1400">
                <a:solidFill>
                  <a:srgbClr val="35F5FF"/>
                </a:solidFill>
                <a:latin typeface="Roboto Mono"/>
                <a:ea typeface="Roboto Mono"/>
                <a:cs typeface="Roboto Mono"/>
                <a:sym typeface="Roboto Mono"/>
              </a:rPr>
              <a:t>2 × (N - 1) / 2 × (</a:t>
            </a:r>
            <a:endParaRPr sz="1400">
              <a:solidFill>
                <a:srgbClr val="35F5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 : эти три строчки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arr[j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arr[j];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 : кода могут не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arr[j]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temp;      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 : выполниться ни раз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у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35F5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35F5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}                         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Худший случай: 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2×(N-1)×(</a:t>
            </a:r>
            <a:r>
              <a:rPr lang="ru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3+2+</a:t>
            </a:r>
            <a:r>
              <a:rPr lang="ru" sz="1400">
                <a:solidFill>
                  <a:srgbClr val="35F5FF"/>
                </a:solidFill>
                <a:latin typeface="Roboto Mono"/>
                <a:ea typeface="Roboto Mono"/>
                <a:cs typeface="Roboto Mono"/>
                <a:sym typeface="Roboto Mono"/>
              </a:rPr>
              <a:t>2×(N-1)/2×(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ru" sz="1400">
                <a:solidFill>
                  <a:srgbClr val="35F5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(2N-2)×(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9N-4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18N^2-26N+8</a:t>
            </a:r>
            <a:endParaRPr sz="1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Лучший случай: </a:t>
            </a:r>
            <a:r>
              <a:rPr lang="ru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2×(N-1)×(</a:t>
            </a:r>
            <a:r>
              <a:rPr lang="ru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3+2+</a:t>
            </a:r>
            <a:r>
              <a:rPr lang="ru" sz="1400">
                <a:solidFill>
                  <a:srgbClr val="35F5FF"/>
                </a:solidFill>
                <a:latin typeface="Roboto Mono"/>
                <a:ea typeface="Roboto Mono"/>
                <a:cs typeface="Roboto Mono"/>
                <a:sym typeface="Roboto Mono"/>
              </a:rPr>
              <a:t>2×(N-1)/2×(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35F5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(2N-2)×(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2N+3</a:t>
            </a:r>
            <a:r>
              <a:rPr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4N^2+2N-6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Рассчитываем </a:t>
            </a:r>
            <a:r>
              <a:rPr lang="ru">
                <a:solidFill>
                  <a:srgbClr val="FF9900"/>
                </a:solidFill>
              </a:rPr>
              <a:t>количество операций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Х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удший случай:	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18×N^2 - 26×N + 8</a:t>
            </a:r>
            <a:endParaRPr sz="1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Лучший случай:	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4×N^2 +  2×N - 6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Применяем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упрощения: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операции, не зависящие от переменных факторов сводятся к 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расчет идут только функции высшего порядка.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Получается, что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O-нотация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Ω-нотация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Ω(N^2)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мы вычислили и O- и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Ω-нотацию и они оказались равны, можно записать сложность в более короткой и точной Θ-нотации: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Θ-нотация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Θ(N^2)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Рассчитываем </a:t>
            </a:r>
            <a:r>
              <a:rPr lang="ru">
                <a:solidFill>
                  <a:srgbClr val="FF9900"/>
                </a:solidFill>
              </a:rPr>
              <a:t>сложность алгоритма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Вот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некоторые функции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которые чаще всего используются для вычисления сложности. Функции перечислены 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порядке возрастания сложности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 Чем выше в этом списке находится функция, тем быстрее будет выполняться алгоритм с такой оценкой.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– константная сложность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– логарифмическая сложность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– линейная сложность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N×log(N)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– квазилинейная сложность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N^C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), где C &gt; 1 – экспоненциальная сложность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C^N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), где C &gt; 1 – “гладкая” функция, растет ещё быстрее, чем N^C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N!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– факториальная сложность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Рассчитываем </a:t>
            </a:r>
            <a:r>
              <a:rPr lang="ru">
                <a:solidFill>
                  <a:srgbClr val="FF9900"/>
                </a:solidFill>
              </a:rPr>
              <a:t>сложность алгоритма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Алгоритм — это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шагов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которая решает определенную задачу. Иными словами алгоритм — это способ решения этой задачи.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программировании алгоритм, как правило, имеет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входные данные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над которыми производятся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вычисления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выходной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По сути задача алгоритма состоит в преобразовании входных значений в выходные.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Что такое алгоритм?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подсчета времени работы кода в .NET есть класс Stopwatch, расположенный в области видимости System.Diagnostics.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Методы класса: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Start()	: запустить секундомер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Stop()	: остановить секундомер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Restart()	: сбросить предыдущий замер и запустить секундомер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Свойства класса: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ElapsedMilliseconds : количество миллисекунд между вызовами Start и Stop.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stopwatch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Stopwatch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init Stopwatch instance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stopwatch.Start();		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start time calculation</a:t>
            </a:r>
            <a:endParaRPr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target code for execution time calculations</a:t>
            </a:r>
            <a:endParaRPr i="1" sz="1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stopwatch.Stop();			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start time calculation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$"Code done in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stopwatch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ElapsedMilliseconds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ms):"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stopwatch.Restart();				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reset last calculation and start again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other code needs in time calculations</a:t>
            </a:r>
            <a:endParaRPr i="1"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87900" y="457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</a:t>
            </a:r>
            <a:r>
              <a:rPr lang="ru">
                <a:solidFill>
                  <a:srgbClr val="FFFFFF"/>
                </a:solidFill>
              </a:rPr>
              <a:t>читаем </a:t>
            </a:r>
            <a:r>
              <a:rPr lang="ru">
                <a:solidFill>
                  <a:srgbClr val="FF9900"/>
                </a:solidFill>
              </a:rPr>
              <a:t>время работы</a:t>
            </a:r>
            <a:r>
              <a:rPr lang="ru">
                <a:solidFill>
                  <a:srgbClr val="FF9900"/>
                </a:solidFill>
              </a:rPr>
              <a:t> алгоритма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Если посчитать время выполнения нашей функции BubbleSort, мы увидим экспоненциальный рост времени работы нашего метода при линейном увеличении количества элементов массива.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1000 :   ~2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2000 :  ~11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3000 :  ~30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4000 :  ~53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5000 :  ~81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6000 : ~125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7000 : ~170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8000 : ~215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9000 : ~285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10000 : ~353 мс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Считаем время выполнения BubbleSort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400" y="2385725"/>
            <a:ext cx="3300250" cy="20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.NET имеет встроенные алгоритмы работы с данными и для сортировки, конечно же, имеется своя реализация.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Если заглянуть “под капот”, можно узнать, Array.Sort() динамически выбирает один из трех алгоритмов сортировки в зависимости от размера массива: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Если размер меньше 16 элементов, используется "сортировка вставками" (Insertion Sort algorithm),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Ω(N)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Если размер превышает 2×log^N, где N - диапазон значений входного массива, используется алгоритм пирамидальной сортировки (Heap Sort algorithm),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(N×log(N))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 остальных случаях используется "быстрая сортировка" (Quicksort algorithm),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Ω(N×log(N))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 частично отсортированных данных все эти методы будут работать лучше, так как наша “пузырьковая” реализация даже в лучшем случае – это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Ω(N^2)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>
            <p:ph type="title"/>
          </p:nvPr>
        </p:nvSpPr>
        <p:spPr>
          <a:xfrm>
            <a:off x="387900" y="457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Встроенная сортировка .NET: </a:t>
            </a:r>
            <a:r>
              <a:rPr lang="ru">
                <a:solidFill>
                  <a:srgbClr val="FF9900"/>
                </a:solidFill>
              </a:rPr>
              <a:t>Array.Sort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Дописываем программу таким образом, чтобы можно было сравнить наш алгоритм сортировки “пузырьком” с встроенной сортировкой .NET по времени.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 завершению сортировки каждым из методов, должно выводится 2 значения - время время работы соответствующего метода в миллисекундах.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 txBox="1"/>
          <p:nvPr>
            <p:ph type="title"/>
          </p:nvPr>
        </p:nvSpPr>
        <p:spPr>
          <a:xfrm>
            <a:off x="387900" y="457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Посчитать асимптотическую сложность алгоритма вашего решения задачи прошлого урока (на валидацию скобок):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наилучший случай – Ω-нотация,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наихудший случай – O-нотация,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это имеет смысл, описать сложность в виде Θ-нотации.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Важным критерием алгоритма выступает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эффективность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Алгоритм может прекрасно решать поставленную задачу, но при этом быть не эффективным. Как правило, под эффективностью алгоритма подразумевается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время работы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т.е. время преобразований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время работы, например в секундах, всегда относительно – оно может быть разным на разных компьютерах, разных ОС, оно может зависеть от количества оперативной памяти, частоты и разрядности процессора.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связи с этим, эффективность алгоритма часто измеряют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функцией, зависящей от количества элементарных операций процессора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В таком виде алгоритмы можно сравнивать даже не запуская их на компьютере.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Эффективность </a:t>
            </a:r>
            <a:r>
              <a:rPr lang="ru">
                <a:solidFill>
                  <a:srgbClr val="FFFFFF"/>
                </a:solidFill>
              </a:rPr>
              <a:t>алгоритма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Асимптотическое поведение — это производительность алгоритма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при росте размера задачи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Часто размер задачи обозначается как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Чтобы описать асимптотическое поведение, нужно ответить на вопрос —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что случится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производительностью алгоритма,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если N сильно вырастет?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представления временной сложности алгоритмов в основном используют три асимптотических нотации: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(нотация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 большое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- представляет наихудший порядок сложности,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(нотация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омега большое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- представляет наилучший порядок сложности,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(нотация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тета большое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- описывает порядок сложности, когда наихудший и наилучший случаи пересекаются.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Асимптотический анализ алгоритмов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Подсчет количества операций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приведенном коде на первый взгляд 2 команды, но количество операций будет ​бо́льшим​: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 x = 0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: инициализация переменной состоит из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 операций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создать локальную переменную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записать в нее значение 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x = x + 1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: присвоение значения переменной состоит также их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 операций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вычислить значение по формуле x + 1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записать его в переменную x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Магия </a:t>
            </a:r>
            <a:r>
              <a:rPr lang="ru">
                <a:solidFill>
                  <a:srgbClr val="FF9900"/>
                </a:solidFill>
              </a:rPr>
              <a:t>IL DASM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Сколько же операций на самом деле?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 DASM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 "C:\Program Files (x86)\Microsoft SDKs\Windows\v10.0A\bin\NETFX 4.7.1 Tools\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ildasm.exe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"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int x = 0;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IL_0001:  ldc.i4.0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кладем 0 как int на вершину стека.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IL_0002:  stloc.0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кладем значение вершины стека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                 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в локальную переменную под номером 0.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x = x + 1;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IL_0003:  ldloc.0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достаем значение локальной переменной 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                 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под номером 0 и кладем его на вершину стека.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IL_0004:  ldc.i4.1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кладем 1 как int на вершину стека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IL_0005:  add    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сейчас в стеке лежит 2 значения: 0, который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// мы достали из переменной x и 1, взятая из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// выражения x + 1; над ними выполняется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// операция сложения; результат кладётся на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// вершину стека.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IL_0006:  stloc.0     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берем с вершины стека результат сложения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// и записываем его в локальную переменную 0.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Детали по командам IL можно найти здесь: </a:t>
            </a:r>
            <a:r>
              <a:rPr lang="ru" sz="900" u="sng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https://en.wikipedia.org/wiki/List_of_CIL_instructions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Расчет </a:t>
            </a:r>
            <a:r>
              <a:rPr lang="ru">
                <a:solidFill>
                  <a:srgbClr val="FF9900"/>
                </a:solidFill>
              </a:rPr>
              <a:t>сложности</a:t>
            </a:r>
            <a:r>
              <a:rPr lang="ru">
                <a:solidFill>
                  <a:srgbClr val="FFFFFF"/>
                </a:solidFill>
              </a:rPr>
              <a:t> алгоритма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расчете сложности алгоритмов в виде асимптотических нотаций O и Ω делаются следующие 2 упрощения: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Все операции, не зависящие от переменных факторов сводятся к 1,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расчет идут только функции высшего порядка.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Расчет </a:t>
            </a:r>
            <a:r>
              <a:rPr lang="ru">
                <a:solidFill>
                  <a:srgbClr val="FF9900"/>
                </a:solidFill>
              </a:rPr>
              <a:t>О большого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O-нотация описывает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наихудший порядок сложности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нашего кода.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Когда мы говорим “худший”, мы имеем в виду “худший при разных значениях переменного фактора или переменных величин”.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Поскольку в нашем примере нет переменных величин (4 – это константа), то это просто 4.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Применяем правило асимптотических нотаций “Все операции, не зависящие от переменных факторов сводятся к 1”.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Таким образом, наша 4 превращается в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Запись сложности в нотации “о большое” будет выглядеть вот так: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О(1)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 Можно сказать, что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этот код в выполнится “за о 1”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Расчет </a:t>
            </a:r>
            <a:r>
              <a:rPr lang="ru">
                <a:solidFill>
                  <a:srgbClr val="FF9900"/>
                </a:solidFill>
              </a:rPr>
              <a:t>Омега большого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-нотация описывает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наилучший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порядок сложности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нашего кода.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Поскольку мы только что выяснили, что переменных факторов у нас нет, наихудший порядок также сводится к единице.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лучшем случае этот код в выполнится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“за омега 1”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т.е.,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Ω(1)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