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6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font" Target="fonts/RobotoSlab-bold.fntdata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b3060b8f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b3060b8f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36a03e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36a03e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36a03e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36a03e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b3060b8f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b3060b8f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36a03e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36a03e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36a03e9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36a03e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036a03e9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036a03e9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b3060b8f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b3060b8f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b3060b8f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b3060b8f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36a03e9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36a03e9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e78f2e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e78f2e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36a03e9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36a03e9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1946a1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1946a1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1946a15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1946a15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946a15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1946a15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1946a15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1946a15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1946a15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1946a15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ae6e2fbe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ae6e2fbe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b3060b8f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b3060b8f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3060b8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3060b8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3060b8f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3060b8f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b3060b8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b3060b8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b3060b8f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b3060b8f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b3060b8f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b3060b8f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3060b8f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b3060b8f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b3060b8f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b3060b8f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ООП в C#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(классы, объекты)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класса Person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_age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implicitly private field: bad practice! always use "private"!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underscore "_" prefix is used for member variables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public property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getter of the property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_age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setter of the property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140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logic of set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_age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another one public property with no additional logic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Объявить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класс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домашнего питомца с именем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Pet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Определить в классе следующие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закрытые поля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_birthPlace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место рождения животного (страна, город)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Следующие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общедоступные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поля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Kind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вид животного (один из определённых вариантов Mouse, Cat, Dog)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кличка питомца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Следующие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общедоступные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свойства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Sex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пол животного (одна латинская буква: M - мужской, F - женский)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возраст животного (в годах)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решения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AnimalKind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Mouse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_birthPlace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AnimalKind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создания экземпляра класса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Класс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становится обычным для C#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типом данных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и мы просто создаем переменную этого класса с помощью ключевого слова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После этого с помощью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точки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можно получить доступ к доступным полям и свойствам созданного объекта: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p1._height - inaccessible as it is private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p1._age - 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inaccessible 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as it is private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36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$"Name: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Age: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Name: Andrei, Age: 36.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assuming that class defined below in the code</a:t>
            </a:r>
            <a:endParaRPr sz="11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создания экземпляра класса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Можно сразу инициализировать значения доступных снаружи членов (public) при создании экземпляра класса. Для этого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вместо круглых скобок пишут фигурные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а внутри перечисляют разделенные запятыми пары Поле = Значение. Вот пример аналогичного по смыслу кода: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36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$"Name: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Age: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Name: Andrei, Age: 36.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... // assuming that class defined below in the code</a:t>
            </a:r>
            <a:endParaRPr sz="11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Создать экземпляр класса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Pet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именем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pet1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заполнить его поля.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Вывести на экран строку в формате: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$"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{pet1.Name}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{pet1.Kind}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{pet1.Sex}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) of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{pet1.Age}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years old."</a:t>
            </a:r>
            <a:endParaRPr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Ниже создать еще один экземпляр класса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Pet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именем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pet2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задав ему значения полей при инициализации используя фигурные скобки.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Вывести на экран такую же строку, только теперь уже для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pet2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$"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{pet1.Name}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{pet1.Kind}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{pet1.Sex}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) of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{pet1.Age}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years old."</a:t>
            </a:r>
            <a:endParaRPr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решения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AnimalKind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"Tom"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'M'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is a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) of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years old."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pet2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AnimalKind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Mouse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"Minnie"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pet2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is a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pet2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pet2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) of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pet2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years old."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Инкапсуляция, read-only свойство #1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унифицировать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формат вывода данных о нашей персоне, воспользуемся свойствами, доступными только для чтения –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read-only property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у таких свойств есть описан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только метод get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(а метод set – отсутствует).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Добавим в наш класс read-only свойство </a:t>
            </a:r>
            <a:r>
              <a:rPr lang="ru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PropertiesString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</a:t>
            </a:r>
            <a:r>
              <a:rPr lang="ru" sz="14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...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read-only properties have get method only!</a:t>
            </a:r>
            <a:endParaRPr sz="11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PropertiesString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$"Name: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Age: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Инкапсуляция, read-only свойство #2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36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Now we shouldn't think about the format of output for parameters in the main code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We can just call PropertiesString where all the logic is encapsulated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PropertiesString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The line below will not be compiled as the property is read-only!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PropertiesString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"Try to override read-only property"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compile error!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Модифицируйте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класс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домашнего питомца с именем Pet таким образом, чтобы у него появилось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read-only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свойство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Description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формирующее строку вывода информации о питомце на экран.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Модифицируйте соответственно основную программу, чтобы она использовала свойство Description для вывода информации о питомце.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Классы, объекты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C# является полноценным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объектно-ориентированным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языком. Это значит, что программу на C# можно представить в виде взаимосвязанных взаимодействующих между собой объектов.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используем понятие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класс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когда говорим о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шаблоне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объектов, с которыми работает программа.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Например, класс “кредитная карта” описывает основные свойства и действия, которые можно производить с кредиткой.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Объектом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или экземпляром класса, принято называть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конкретный предмет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в нашем примере с классом "кредитная карта" объектами могут выступать конкретные кредитки, которыми мы пользуемся.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решения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...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is a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) of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years old."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.WriteLine(pet1.Description);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Добавьте логику проверки значения при установке пола (свойство Sex): задавать можно заглавные или строчные буквы M или F.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Обеспечьте вывод значения пола в верхнем регистре.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_sex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_sex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'm'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'M'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_sex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ToUpper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Exception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"Invalid value"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решения (изменения класса Pet)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классе Pet добавьте метод SetBirthPlace со строковым параметром для установки места рождения питомца.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свойство Description класса Pet добавьте упоминание места рождения.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 задать место рождения для каждого из двух питомцев.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SetBirthPlace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birthPlace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_birthPlace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birthPlace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is a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) of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years old"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 (birth place: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_birthPlace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" name="Google Shape;223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решения (изменения класса Pet)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AnimalKind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"Tom"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'M'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SetBirthPlace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"Moscow"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EC9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pet2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AnimalKind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Mouse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"Minnie"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pet2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SetBirthPlace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"St.Petersburg"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pet2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EC9B0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решения (метод Main)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консольное приложение, запрашивающее имя и возраст для трех человек. Затем программа должна вывести на экран информацию о людях и их возрастах через 4 года в следующем формате (схожая задача задавалась на третьем уроке):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Name: &lt;name of the person # 1&gt;, age in 4 years: &lt;age of the person #1 in 4 years&gt;</a:t>
            </a:r>
            <a:endParaRPr sz="1200">
              <a:solidFill>
                <a:srgbClr val="FFE5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Программа не должна закрываться пока не нажата любая клавиша.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Необходимо выполнить задание с использованием массива объектов нового класса и циклом for!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классе должны быть определены следующие свойства: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Имя (обычное свойство),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Возраст (обычное свойство),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Возраст через четыре года (read-only свойство),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Итоговая строка вывода информации (read-only свойство).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 забывать после создания массива инициализировать каждый объект внутри перед началом использования с помощью ключевого слова </a:t>
            </a:r>
            <a:r>
              <a:rPr b="1"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</a:t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 работы программы (при вводе данных без ошибок):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Enter name 0: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Andrei /это ввод пользователя/</a:t>
            </a:r>
            <a:endParaRPr sz="14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Enter age 0: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36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 /это ввод пользователя/</a:t>
            </a:r>
            <a:endParaRPr sz="14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Enter name 1: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Vasili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 /это ввод пользователя/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Enter age 1: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 /это ввод пользователя/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Enter name 2: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Marina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 /это ввод пользователя/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Enter age 2: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endParaRPr sz="14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Name: Andrei, age in 4 years: 40.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Name: Vasili, age in 4 years: 36.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Name: Marina, age in 4 years: 22.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Press any key to continue..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 (пример работы)</a:t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0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Классы, объекты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Поскольку мы говорим о классе как о модели предметов реального мира, следует сказать, что для разных областей будут важны разные характеристики этих объектов.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класса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"Кредитная карта":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Имя держателя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Номер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Срок действия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CVC-код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Физический размер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Объектом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же будет конкретная кредитка, имеющая конкретные значения указанных свойств: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Имя держателя		: Andrei Goliakov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Номер			: 2222 3333 4444 5555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Срок действиям		: 10/23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CVC-код			: 123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Физический размер	: 85.6 (мм) × 53.98 (мм)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Классы, объекты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Проект консольного приложения по умолчанию содержит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класс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с которого и начинается выполнение программы (а именно с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метода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Этот метод данного класса является точкой входа в наше приложение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(если не задано иное).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Main()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...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Классы, объекты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Где определяется класс?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Класс можно определять внутри пространства имен, вне пространства имен, внутри другого класса. Как правило, классы помещаются в отдельные файлы. Но в первом примере мы поместим новый класс в файле, где располагается класс Program. То есть файл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Program.cs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будет выглядеть следующим образом: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Main()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...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our new empty class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Члены к</a:t>
            </a:r>
            <a:r>
              <a:rPr lang="ru">
                <a:solidFill>
                  <a:srgbClr val="FFFFFF"/>
                </a:solidFill>
              </a:rPr>
              <a:t>ласса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Внутри класса определяются его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члены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поля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fields: представляют собой данные, содержащиеся в классе, они служат для хранения информации об объекте,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свойства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properties: представляют собой данные, совмещенные с реализацией доступа к этим данным, они также служат для хранения информации об объекте.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методы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methods: функции, действия которые можно производить над или с помощью объекта.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конструкторы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constructors: конструкторы вызываются при создании нового объекта данного класса. Конструкторы выполняют инициализацию объекта.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существуют также другие, более специфичные члены, такие как события, операторы и индексаторы; мы рассмотрим </a:t>
            </a:r>
            <a:r>
              <a:rPr lang="ru" sz="14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некоторые из них на следующих уроках.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Инкапсуляция в ООП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Инкапсуляция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(encapsulation) - это механизм, который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объединяет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данные и код, манипулирующий этими данными, а также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защищает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то и другое от внешнего вмешательства или неправильного использования с помощью регулирования доступа к внутренним членам.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Целью инкапсуляции является обеспечение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согласованности внутреннего состояния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объекта.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Например, представим класс описывающий кошелек, средства с которого можно снять в различной валюте: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класс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Кошелек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поле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Доступные средства в рублях	: 6600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поле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Доступные средства в долларах	: 100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Сейчас состояние объекта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согласовано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так как количество денег в каждой из валют одинаково. Однако, в процессе работы с объектом такого класса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его легко ввести в не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консистентное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состояние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изменив доступную сумму только в одном месте, и не сделав этого во втором.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Инкапсуляция в ООП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Проблема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такого класса в том, что он позволяет разработчику, использующему его, напрямую менять количество денег, доступных в каждой из валют.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класс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Кошелек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поля лучше сделать закрытыми от разработчика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закрытое снаружи поле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Доступные средства в рублях	: 6600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закрытое снаружи поле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Доступные средства в долларах	: 100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а вместо этого предоставить возможность менять количество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денег согласованно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доступный метод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Изменить количество средств в рублях(новая сумма)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Доступные средства в рублях = новая сумма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Доступные средства в долларах = новая сумма / 66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доступный метод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Изменить количество средств в долларах(новая сумма)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Доступные средства в долларах = новая сумма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Доступные средства в рублях = новая сумма * 66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Уровни доступа к членам класса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объявлении членов класса разработчик также определяет и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уровень доступа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 каждому из них, определяющие возможность их использования из другого кода в вашей или в других сборках.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Существуют следующие модификаторы доступа: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* public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Доступ к типу или члену возможен из любого другого кода в той же сборке или другой сборке, ссылающейся на него.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* private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Доступ к типу или члену возможен только из кода в том же классе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(по умолчанию)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protected </a:t>
            </a:r>
            <a:r>
              <a:rPr lang="ru" sz="14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- Доступ к типу или члену возможен только из кода в том же классе либо в классе, производном от этого класса.</a:t>
            </a:r>
            <a:endParaRPr sz="14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internal </a:t>
            </a:r>
            <a:r>
              <a:rPr lang="ru" sz="14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- Доступ к типу или члену возможен из любого кода в той же сборке, но не из другой сборки.</a:t>
            </a:r>
            <a:endParaRPr sz="14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protected internal</a:t>
            </a:r>
            <a:r>
              <a:rPr lang="ru" sz="14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- Доступ к типу или члену возможен из любого кода в той сборке, где он был объявлен, или из производного класса в другой сборке.</a:t>
            </a:r>
            <a:endParaRPr sz="14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7B7B7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private protected</a:t>
            </a:r>
            <a:r>
              <a:rPr lang="ru" sz="14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- Доступ к типу или члену возможен только из его объявляющей сборки из кода в том же классе либо в типе, производном от этого класса.</a:t>
            </a:r>
            <a:endParaRPr sz="14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