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3c61bd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3c61bd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c61bd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c61bd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3c61bdd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3c61bdd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3c61bdd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3c61bdd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3c61bdd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3c61bdd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3c61b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3c61b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3c61bd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3c61bd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3c61bd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3c61bd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c61bd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c61bd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c61bdd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c61bd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c61bd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c61bd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3c61bd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3c61bd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600"/>
              <a:t>ООП в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(методы, параметры, конструкторы)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Перегрузка методов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Иногда возникает необходимость создать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один и тот же метод с разным набором параметров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 зависимости от имеющихся параметров применять определенную версию метода. Такая возможность еще называется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перегрузкой методов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Перегруженный метод UpdateProperties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При вызове будет выбран метод, подходящий по аргументам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 Golyakov"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Конструкторы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Заметьте, что конструктор очень похож на обычный метод, но у него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два важных отличия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Имя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всегда совпадает с именем класса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указан тип данных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значения, которое должно вернуться.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После объявления явного конструктора, конструктор по умолчанию больше не работает!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это исправить объявив явно конструктор по умолчанию без параметров:</a:t>
            </a:r>
            <a:endParaRPr sz="1000">
              <a:solidFill>
                <a:srgbClr val="DADADA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Используем наш конструктор с параметрами: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$"Enter name: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$"Enter age: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Конструкторы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Для инициализации объектов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часто используют специальные методы — конструкторы.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Эти методы устанавливают значения полей объекта, а также могут производить некоторые операции по подготовке, при создании объекта.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каждом классе уже реализован конструктор по умолчанию без параметров. Именно его мы вызываем, когда пишем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это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 Person()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есть конструктор, создающий объект.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можем перегрузить его дефолтную имплементацию: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Partial classes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случае,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если код внутри файла класса становится слишком объемным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можно выделить логические части этого класса и разделить его на несколько файлов.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компилятор правильно относился к тому, что объявление класса происходит в нескольких файлах сразу, используют ключевое слово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разделении очень важно не просто скопировать половину кода в новый файл, а выделить некую логику такого разделения.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нашем случае пример будет немного наигран, так как при таком размере, в действительности, нет необходимости делить класс на несколько файлов. Однако, допустим,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я хочу выделить всю логику вывода на экран в отдельный файл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чтобы он не мешался при работе с основной логикой класса: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Partial classes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291500"/>
            <a:ext cx="39834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Файл Person.cs</a:t>
            </a:r>
            <a:endParaRPr sz="8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partial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Person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Person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Name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Age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UpdateProperties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Name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Age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UpdateProperties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Age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UpdateProperties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Name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684875" y="1291500"/>
            <a:ext cx="39834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Файл Person.Output.cs</a:t>
            </a:r>
            <a:endParaRPr sz="8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partial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WriteProperties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8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GetPropertiesString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AgeInSomeYears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yearsToAdd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 </a:t>
            </a:r>
            <a:r>
              <a:rPr lang="ru" sz="8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yearsToAdd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GetPropertiesString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8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," + </a:t>
            </a:r>
            <a:endParaRPr sz="8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$"age in 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years: " +</a:t>
            </a:r>
            <a:b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$"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AgeInSomeYears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8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8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одной записи будильника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(как будильник в телефоне), который будет иметь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AlarmDate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DateTimeOffset (дата/время будильника)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AlarmMessage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 (сообщение, соответствующее будильнику)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TimeToAlarm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типа TimeSpan (время до срабатывания будильника), должно быть read-only, рассчитываться как текущее время минус AlarmDate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IsOutdated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bool (просрочено ли событие), должно быть read-only, рассчитываться как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если TimeToAlarm больше либо равно  0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если TimeToAlarm меньше 0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Методы: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инициализировать значения AlarmDate и AlarmMessage.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WriteProperties()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выводить на экран все свойства экземпляра класса в формате “Имя поля : значение”.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два экземпляра класса ReminderItem и вывести их параметры на экран.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Организация кода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примере домашней работы стало заметно, что файл программы становится достаточно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длинным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постоянно скролить экран для перехода между различными областями становится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неудобно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Обратите внимание, что изначальный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содержащий основной поток нашей программы в методе Main располагается в файле с именем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Program.cs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хорошая практика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иметь отдельный файл для каждого класса программы с именем, совпадающим с названием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примере рассмотрения домашнего задания разносим классы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разным файлам: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Program.cs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Person.cs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Методы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Метод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это определенный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набор инструкций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можно многократно использовать. Иногда используют термин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подпрограмма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Методы объекта, с точки зрения инкапсуляции, помогают решать задачи объекта или задачи пользователя над объектом.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посмотрим на наш класс Program, знакомый нам с первого урока. Там есть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метод Main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является точкой входу в нашу программу. Этот метод содержит основной поток выполнения кода программы.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Возвращаемые значения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может возвращать значение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любого типа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вспомним класс Random, которым мы пользовались, чтобы получить произвольное число.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создаем экземпляр класса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вызываем метод Next()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он возвращает значение типа int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которое мы сохраняем в переменной r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 нас скрыто, что именно происходит внутри этого метода, и, в данном случае, нас это не интересует. Мы хотим лишь использовать метод для получения значения.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имплементации метода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Посмотрим на наш класс Person из домашнего задания, вот его свойство AgeInFourYears:</a:t>
            </a:r>
            <a:endParaRPr sz="1400">
              <a:solidFill>
                <a:srgbClr val="FFFFFF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AgeInFourYears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Напишем метод со схожим функционалом: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AgeInFourYearsMethod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Обратите внимание на ключевое слово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оно выполняет 2 функции: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Определяет значение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которое будет возвращаться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его,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завершая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этом исполнение метода.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точки зрения программы это логично, если весь метод писался для того, чтобы рассчитать и вернуть значение, как только мы готовы это сделать – нет смысла выполнять дальше какой-либо код метода.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Работа с методами класса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PropertiesString также должно быть модифицировано, так как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при вызове метода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чтобы отличать его от свойств и полей,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необходимо указывать круглые скобки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Вызов свойства AgeInFourYears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AgeInFourYears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Вызов метода AgeInFourYearsMethod()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AgeInFourYearsMethod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Отсутствие значения метода: </a:t>
            </a:r>
            <a:r>
              <a:rPr lang="ru">
                <a:solidFill>
                  <a:srgbClr val="FF9900"/>
                </a:solidFill>
              </a:rPr>
              <a:t>void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метод не должен ничего возвращать, например, когда он просто содержит ряд действий по вводу/выводу, ему необходимо указывать вместо типа данных void.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не специальный тип данных,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это ключевое слово, означающее “пусто”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т.е. вы не забыли указать тип, а явно сказали, что значения в результате выполнения метода возвращено не будет.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Пример метода, который не возвращает значение</a:t>
            </a:r>
            <a:br>
              <a:rPr lang="ru" sz="1000">
                <a:solidFill>
                  <a:srgbClr val="DADAD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WriteDescription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Параметры метода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Параметры позволяют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передать в метод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некоторые входные данные.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Параметр yearsToAdd позволяет передать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произвольное количество лет, что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делает наш метод более общим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AgeInSomeYears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yearsToAdd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yearsToAdd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Теперь при вызове метода я обязан указывать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значение этого параметра, так как оно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является необходимым для логики работы моего метода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 in 4 years: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AgeInSomeYears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Опциональные параметры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версии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4.0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 поддерживает опциональные параметры.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позволяет определить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используемое по умолчанию значение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параметра метода. Данное значение будет использоваться в том случае, если для параметра не указан соответствующий аргумент при вызове метода.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Теперь наш параметр years - опциональный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 in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years: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AgeInSomeYears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Теперь при вызове этого метода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значение можно не указывать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WriteProperties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