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3d1ebdf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3d1ebd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d863a5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d863a5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b4d50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7b4d50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d863a5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d863a5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3d1ebd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3d1ebd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3d1ebd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3d1ebd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d1ebd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d1ebd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d863a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d863a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3d1ebd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3d1ebd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d863a5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d863a5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d1ebd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d1ebd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(наследование классов)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 конструкторов: </a:t>
            </a:r>
            <a:r>
              <a:rPr lang="ru">
                <a:solidFill>
                  <a:srgbClr val="FF9900"/>
                </a:solidFill>
              </a:rPr>
              <a:t>base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879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    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     "Constructor Person(name, dateOfBirth) called"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...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8435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    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конструкторы для классов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BaseDocument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заполняющие их свойства.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конструктора класса Passport не нужно запрашивать параметр docName, нам и так известно, что все документы типа Passport имеют имя “Passport”.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Передайте строку “Passport” в качестве строкового литерала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 вызове наследуемого конструктора посредством base.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Обновите создание объектов, используя новые конструкторы.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Убедитесь, что код работает как и прежде.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Ссылки на базовый класс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"1982-03-14"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WriteShortDecription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Person name: Andrei, date of birth: 14-03-82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"1982-03-14"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"000001"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"2016-10-01"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WriteShortDecription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Employee code: 000001, name: Andrei,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date of birth: 14-03-82, hire date: 01-10-16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Two lines below will raise compilator error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as Person doesn't know about these fields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//Console.WriteLine(e1.</a:t>
            </a:r>
            <a:r>
              <a:rPr lang="ru" sz="9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//Console.WriteLine(e1.</a:t>
            </a:r>
            <a:r>
              <a:rPr lang="ru" sz="9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435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"Maria"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"1987-03-01"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"Sergey"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"1981-12-27"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9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"1982-03-14"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"000001"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"2016-10-01"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persons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Just cast to Employee and work with it!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классу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ChangeIssueDate(DateTimeOffset newIssueDate)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массив объектов базового класса, наполните его несколькими объектами как базового, так и производного классов.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Перебирая их в цикле и проверяя, является ли класс объекта классом Passport, поменяйте всем паспортам IssueDate на сегодняшнее число.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Выведите на экран информацию о документе используя метод базового класса WriteToConsole().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Унаследовать от класса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написанного в прошлой домашней работе 2 класса: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PhoneReminderItem 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дополнительным свойством PhoneNumber (string) номер телефона, куда нужно послать сообщение.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конструктором, который кроме параметров базового класса имеет также дополнительный параметр (для заполнения нового поля)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переопределенным методом WriteProperties()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ChatReminderItem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дополнительными свойствами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roman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ChatName (string) - название чата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roman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AccountName (string) - имя аккаунта в чате, которому нужно послать сообщение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конструктором, который кроме параметров базового класса имеет также два дополнительных (для заполнения новых полей)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переопределенным методом WriteProperties(), выводящим все свойства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Обновить WriteProperties всем классам таким образом, чтобы в самом начале выводился тип объекта.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лист объектов базового типа инициализированный как минимум 3-мя объектами разных типов. Вывести на экран их свойства WriteProperties().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Наследование является одним из фундаментальных атрибутов объектно-ориентированного программирования.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Оно позволяет определить дочерний класс, который использует (наследует), расширяет или изменяет возможности родительского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Класс, члены которого наследуются, называется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базовым классом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Класс, который наследует члены базового класса, называется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производным (дочерним) классом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и .NET поддерживают только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одиночное наследование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Это означает, что каждый класс может наследовать члены только одного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Зато наследование может быть выполнено “по цепочке”, т. е., класс D наследуется от класса C, C и B - от класса 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умолчанию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все классы наследуются от базового класса Object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даже если мы явным образом не устанавливаем наследование. Поэтому все классы кроме своих собственных методов, также будут иметь и методы класса Object: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ToString()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Equals()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GetHashCode()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GetType()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2854950" y="3375950"/>
            <a:ext cx="9705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190500" y="3375950"/>
            <a:ext cx="9705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Class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526050" y="3375950"/>
            <a:ext cx="9705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Class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526050" y="4137625"/>
            <a:ext cx="9705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Class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848225" y="4137625"/>
            <a:ext cx="9705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Class 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" name="Google Shape;85;p15"/>
          <p:cNvCxnSpPr>
            <a:stCxn id="81" idx="1"/>
            <a:endCxn id="80" idx="3"/>
          </p:cNvCxnSpPr>
          <p:nvPr/>
        </p:nvCxnSpPr>
        <p:spPr>
          <a:xfrm rot="10800000">
            <a:off x="3825400" y="3630950"/>
            <a:ext cx="36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2" idx="1"/>
            <a:endCxn id="81" idx="3"/>
          </p:cNvCxnSpPr>
          <p:nvPr/>
        </p:nvCxnSpPr>
        <p:spPr>
          <a:xfrm rot="10800000">
            <a:off x="5160950" y="3630950"/>
            <a:ext cx="36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83" idx="1"/>
            <a:endCxn id="81" idx="3"/>
          </p:cNvCxnSpPr>
          <p:nvPr/>
        </p:nvCxnSpPr>
        <p:spPr>
          <a:xfrm rot="10800000">
            <a:off x="5160950" y="3630925"/>
            <a:ext cx="365100" cy="76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4" idx="1"/>
            <a:endCxn id="83" idx="3"/>
          </p:cNvCxnSpPr>
          <p:nvPr/>
        </p:nvCxnSpPr>
        <p:spPr>
          <a:xfrm rot="10800000">
            <a:off x="6496625" y="4392625"/>
            <a:ext cx="35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простого наследования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Базовый класс</a:t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Дочерний класс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"Sergei"</a:t>
            </a:r>
            <a:b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(e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4902425" y="1928075"/>
            <a:ext cx="14454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Employee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902425" y="2962500"/>
            <a:ext cx="14454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902425" y="3996925"/>
            <a:ext cx="1445400" cy="51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6"/>
          <p:cNvCxnSpPr>
            <a:stCxn id="97" idx="0"/>
            <a:endCxn id="96" idx="2"/>
          </p:cNvCxnSpPr>
          <p:nvPr/>
        </p:nvCxnSpPr>
        <p:spPr>
          <a:xfrm rot="10800000">
            <a:off x="5625125" y="2438100"/>
            <a:ext cx="0" cy="52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8" idx="0"/>
            <a:endCxn id="97" idx="2"/>
          </p:cNvCxnSpPr>
          <p:nvPr/>
        </p:nvCxnSpPr>
        <p:spPr>
          <a:xfrm rot="10800000">
            <a:off x="5625125" y="3472525"/>
            <a:ext cx="0" cy="52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Перекрытие членов базового класса: </a:t>
            </a:r>
            <a:r>
              <a:rPr lang="ru">
                <a:solidFill>
                  <a:srgbClr val="FF9900"/>
                </a:solidFill>
              </a:rPr>
              <a:t>new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перекрытия членов базового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Базовый класс</a:t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"Person"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Дочерний класс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endParaRPr sz="900">
              <a:solidFill>
                <a:srgbClr val="4EC9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"Employee"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(e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собственный базовый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BaseDocument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описывал произвольный документ и имел бы: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DocName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наименование документа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DocNumber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номер документа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IssueDate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DateTimeOffset: дата выдачи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read-only свойство, формирующее строку для вывода на экран свойств этого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напишите производный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унаследованный от BaseDocument, который бы имел дополнительно свойства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Country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страны 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PersonName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имени владельца.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новую реализацию свойств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чтобы произвести сокрытие членов базового класса.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по одному экземпляру каждого класса в основном потоке программы, инициализируйте их свойства и выведите их на экран используя метод WriteToConsole() соответствующих классов.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Переопределение </a:t>
            </a:r>
            <a:r>
              <a:rPr lang="ru">
                <a:solidFill>
                  <a:srgbClr val="FFFFFF"/>
                </a:solidFill>
              </a:rPr>
              <a:t>членов: </a:t>
            </a:r>
            <a:r>
              <a:rPr lang="ru">
                <a:solidFill>
                  <a:srgbClr val="FF9900"/>
                </a:solidFill>
              </a:rPr>
              <a:t>virtual </a:t>
            </a:r>
            <a:r>
              <a:rPr lang="ru">
                <a:solidFill>
                  <a:srgbClr val="FFFFFF"/>
                </a:solidFill>
              </a:rPr>
              <a:t>/</a:t>
            </a:r>
            <a:r>
              <a:rPr lang="ru">
                <a:solidFill>
                  <a:srgbClr val="FF9900"/>
                </a:solidFill>
              </a:rPr>
              <a:t>override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879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virtual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ShortDescription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GetType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$"date of birth: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:dd-MM-yy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WriteShortDecription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ShortDescription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843500" y="1291500"/>
            <a:ext cx="3912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override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ShortDescription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GetType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$"code: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EmployeeCode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$"name: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 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$"date of birth: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DateOfBirth</a:t>
            </a:r>
            <a:r>
              <a:rPr lang="ru" sz="9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:dd-MM-yy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,"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$"hire date: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HireDate</a:t>
            </a:r>
            <a:r>
              <a:rPr lang="ru" sz="9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:dd-MM-yy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,"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4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Внесите соответствующие изменения в ваши классы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BaseDocument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чтобы заменить сокрытие переопределением.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Удалите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ставшую ненужной имплементацию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у дочернего класса Passport.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Наследование </a:t>
            </a:r>
            <a:r>
              <a:rPr lang="ru"/>
              <a:t>конструкторов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Конструкторы не передаются производному классу при наследовании.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наследовании конструкторов работают следующие правила: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Производный и базовый класс могут иметь свои наборы конструкторов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момент создания дочернего объекта вызываются все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конструкторы его предков в порядке от самого базового до конструктора текущего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в базовом классе отсутствует конструктор без параметров, необходимо явно вызывать конструктор базового класса, используя ключевое слово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