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cedae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cedae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741500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741500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741500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741500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741500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741500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cedae8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cedae8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cedae8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cedae8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cedae8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cedae8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cedae8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cedae8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cedae8a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cedae8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cedae8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5cedae8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7ad1ce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7ad1ce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73007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73007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730073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730073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f3f89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f3f89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6f2c2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6f2c2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741500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741500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6f2c2f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6f2c2f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6f2c2f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6f2c2f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microsoft.com/ru-ru/dotnet/api/system.idisposable?view=netcore-2.2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microsoft.com/ru-ru/dotnet/api/system.idisposable?view=netcore-2.2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microsoft.com/ru-ru/dotnet/api/system.idisposable?view=netcore-2.2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microsoft.com/ru-ru/dotnet/api/system.idisposable?view=netcore-2.2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(абстрактные классы, интерфейсы)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Вся разница между интерфейсами и абстрактными классами заключается в том, что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абстрактные классы могут содержать логику “по умолчанию”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которую наследуют дочерние классы (и могут переопределить).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Абстрактные классы 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vs </a:t>
            </a:r>
            <a:r>
              <a:rPr lang="ru">
                <a:solidFill>
                  <a:srgbClr val="FFFFFF"/>
                </a:solidFill>
              </a:rPr>
              <a:t>Интерфейсы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Какие интерфейсы мы можем выделить внутри классов Plane и Helicopter?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IFlyingObject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MaxHeight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CurrentHeight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TakeUpper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TakeLower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IHelicopter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BladesCount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IPlane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EnginesCount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IPropertiesWriter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WriteAllProperties()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Напишем интерфейсы и обновим классы с учетом реализуемых интерфейсов.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IDisposable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предоставляет механизм для освобождения неуправляемых ресурсов. Например, при работе с файловой системой.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IDisposable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... some logic here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Dispose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TODO: free unmanaged resources (unmanaged objects)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TODO: set large fields to null.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IDisposable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Вместо явного использования метода Dispose() можно воспользоваться конструкцией using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some work with sample object here</a:t>
            </a:r>
            <a:endParaRPr sz="1400">
              <a:solidFill>
                <a:srgbClr val="93C47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SomeMethod();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disposing after finish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Dispose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Лучше использовать конструкцию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some work with sample object here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sample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SomeMethod();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Dispose() will be automatically called!</a:t>
            </a:r>
            <a:endParaRPr sz="1000">
              <a:solidFill>
                <a:srgbClr val="FFFFFF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Конструкция </a:t>
            </a:r>
            <a:r>
              <a:rPr lang="ru">
                <a:solidFill>
                  <a:srgbClr val="FF9900"/>
                </a:solidFill>
              </a:rPr>
              <a:t>using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ErrorList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будет хранить тип ошибок определённой категории, реализующий 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нтерфейс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IDisposable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Он должен содержать следующие публичные члены: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Category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</a:t>
            </a:r>
            <a:r>
              <a:rPr lang="ru" sz="16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категория ошибок, свойство read-only, задаётся из конструктора,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Errors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</a:t>
            </a:r>
            <a:r>
              <a:rPr lang="ru" sz="160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List&lt;string&gt;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собственно список ошибок,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 котором будут инициализироваться свойство Category (через параметр category) и пустой список строк Errors,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6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Dispose()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 котором будет происходить 1) очистка списка методом Clear() и 2) приравнивание свойства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ru" sz="16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создать экземпляр объекта ErrorList используя конструкцию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написать пару ошибок.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вывести их на экран в формате: “категория: ошибка”.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IEnumerable&lt;T&gt;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предоставляет возможность получить доступ для чтения типизированной коллекции.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EnumberableSample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IEnumerable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some logic here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IEnumerator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GetEnumerator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NotImplementedException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IEnumerator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IEnumerable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GetEnumerator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NotImplementedException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IEnumerable&lt;T&gt;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Предоставляет перечислитель, который поддерживает простой перебор элементов в указанной коллекции.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Требует реализации двух перегрузок метода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GetEnumerator()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Благодаря его реализации мы можем перебирать значения последовательности в цикле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EnumerableSample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IEnumerable&lt;T&gt;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Добавить к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классу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ErrorList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реализацию интерфейса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IEnumerable&lt;string&gt;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добавить метод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errorMessage)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Изменить публичное свойство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сделав его внутренним полем класса, с соответствующими пере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именованиями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обновить код добавления новых ошибок через новый метод Add. Обновить вывод ошибок на экран в формате: “категория: ошибка” через использование foreach по экземпляру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Абстрактные</a:t>
            </a:r>
            <a:r>
              <a:rPr lang="ru">
                <a:solidFill>
                  <a:srgbClr val="FFFFFF"/>
                </a:solidFill>
              </a:rPr>
              <a:t> классы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базовый класс используется лишь для унификации между собой дочерних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но не планируется быть использованным в логике программы, то его можно сделать абстрактным.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Это запретит создавать экземпляры таких классов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сохранив все прелести наследования.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и не делать класс абстрактным, а просто не создавать его экземпляров, в результате мы получим одно и то же, однако явное определение класса как абстрактного более четко описывает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назначение этого класса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быть базовым для других классов.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Описать интерфейс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ILogWriter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 методами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LogInfo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 message)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LogWarning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 message)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LogError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 message)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два класса, реализующих этот интерфейс и имеющие необходимые конструкторы: 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FileLogWriter 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для записи логов в файл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ConsoleLogWriter 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для вывода логов в консоль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Формат одной записи лога - в одной строке: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YYYY-MM-DDTHH:MM:SS+0000 &lt;tab&gt; MessageType &lt;tab&gt; Message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где MessageType может быть “Info”, “Warning” или “Error”.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класс третий класс: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LogWriter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также унаследованный от ILogWriter, который бы принимал в конструкторе коллекцию классов, реализующих интерфейс ILogWriter, и мог бы писать логи сразу всеми переданными в конструктор log-writer-ами одновременно.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Создать по одному экземпляру класса FileLogWriter и ConsoleLogWriter.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создать экземпляр класса 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LogWriter, который бы принял в конструктор созданные выше экземпляры FileLogWriter и ConsoleLogWriter.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Сделать по одной записи логов каждого типа, чтобы убедиться, что они одновременно пишутся и в консоль и в файл.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Выделите общие части реализации интерфейса и вынесите их в абстрактный класс AbstractLogWriter: ILogWriter.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Добавьте его как базовый класс для всех трёх классов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ConsoleLogWriter,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FileLogWriter,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MultipleLogWriter.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Реализация этих классов должна существенно сократиться.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задание* (сложное)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выделения абстрактного класса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Рассмотрим выделение абстрактного класса на примере заготовленного когда для классной работы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L13_C01_abstract_source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В нём есть три основных функциональных класса и один вспомогательный для работы с консолью.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последовательно проведём анализ кода и выделим общие методы в базовый класс. В результате мы получим дополнительный класс, который содержит общую для производных классов логику.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этот класс не является функциональным, т.е. мы не планируем создавать его экземпляры, мы можем подчеркнуть его назначение как абстрактного с помощью ключевого слова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Результат, к которому мы должны прийти: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L13_C02_abstract_class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Создайте два класса: </a:t>
            </a: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Helicopter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(вертолёт) и </a:t>
            </a: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(самолёт).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Самостоятельно определив пересечение членов и оформив его в виде абстрактного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Задание выдаётся в распечатанном виде, так как оно достаточно объёмно для единственного слайда.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решения находится в проекте классной работы с названием L13_C02_abstract_class_SW.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Абстрактные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FFFF"/>
                </a:solidFill>
              </a:rPr>
              <a:t>члены классов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Кроме обычных свойств и методов абстрактный класс может иметь абстрактные члены классов, которые определяются с помощью ключевого слова abstract 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имеют никакого функционала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В частности, абстрактными могут быть как методы, так и свойства.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Абстрактный метод создается с помощью указываемого модификатора типа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 абстрактного метода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отсутствует тело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поэтому он не реализуется в базовом классе.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означает, что он должен быть переопределен в производном классе с помощью модификатора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Нетрудно догадаться, что абстрактный метод автоматически становится виртуальным и не требует указания модификатора virtual. В действительности совместное использование 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одификаторов virtual и abstract считается ошибкой.  Схема определения абстрактного метода: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abstract тип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имя(список_параметров);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Неа</a:t>
            </a:r>
            <a:r>
              <a:rPr lang="ru">
                <a:solidFill>
                  <a:srgbClr val="FF9900"/>
                </a:solidFill>
              </a:rPr>
              <a:t>бстрактные</a:t>
            </a:r>
            <a:r>
              <a:rPr lang="ru">
                <a:solidFill>
                  <a:srgbClr val="FFFFFF"/>
                </a:solidFill>
              </a:rPr>
              <a:t> члены (</a:t>
            </a:r>
            <a:r>
              <a:rPr lang="ru" sz="2400">
                <a:solidFill>
                  <a:srgbClr val="FFFFFF"/>
                </a:solidFill>
              </a:rPr>
              <a:t>абстрактных  классов)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абстрактные классы вполне допускается (и часто практикуется) включать конкретные методы, которые могут быть использованы в своем исходном виде в производном классе, а переопределению в производных классах подлежат только те методы, которые объявлены как abstract.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примере классов Helicopter и Plane выделите абстрактный метод, который можно вынести в абстрактный класс.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в базовом классе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создайте новую версию этого метода с суффиксом “2”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сделайте его не абстрактным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а как виртуальным.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Переопределите его реализацию в производных классах на использование метода базового класса (с добавлением дополнительных действий).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решения находится в проекте классной работы с названием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L13_C03_abstract_members_SW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Интерфейсы</a:t>
            </a:r>
            <a:r>
              <a:rPr lang="ru">
                <a:solidFill>
                  <a:srgbClr val="FFFFFF"/>
                </a:solidFill>
              </a:rPr>
              <a:t> в наследовании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представляет собой не более чем просто именованный набор абстрактных членов.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Абстрактные методы являются чистым протоколом, поскольку не имеют никакой стандартной реализации. Конкретные члены, определяемые интерфейсом, зависят от того, какое поведение моделируется с его помощью.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описывает поведение, которое данный класс или структура поддерживает.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Каждый класс (или структура) может поддерживать столько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интерфейсов, сколько необходимо, и, следовательно, тем самым поддерживать множество поведений.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Интерфейсы</a:t>
            </a:r>
            <a:r>
              <a:rPr lang="ru">
                <a:solidFill>
                  <a:srgbClr val="FFFFFF"/>
                </a:solidFill>
              </a:rPr>
              <a:t> в наследовании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описания интерфейса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IDemoExample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ExampleProperty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ExampleMethod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имплементации интерфейса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Demo: IDemoExample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 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ExampleProperty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 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ExampleMethod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"Demo"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