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8014f2ee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8014f2ee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8014f2ee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8014f2ee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65f60f08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65f60f08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65f60f08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65f60f08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67cbaf16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67cbaf16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f1108a3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f1108a3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629974ef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629974ef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0fba743c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0fba743c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8014f2e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8014f2e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8014f2ee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8014f2ee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8014f2ee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8014f2ee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8014f2ee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8014f2ee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65f60f08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65f60f08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8014f2ee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8014f2ee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2A284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rgbClr val="2A2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284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80750" y="1440000"/>
            <a:ext cx="8222100" cy="13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ООП в </a:t>
            </a:r>
            <a:r>
              <a:rPr lang="ru" sz="3600"/>
              <a:t>C#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(события, chatbot:</a:t>
            </a:r>
            <a:br>
              <a:rPr lang="ru" sz="2400"/>
            </a:br>
            <a:r>
              <a:rPr lang="ru" sz="2400"/>
              <a:t>проектирование архитектуры)</a:t>
            </a:r>
            <a:endParaRPr sz="2400"/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1371450" y="3327475"/>
            <a:ext cx="64011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Андрей Голяков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Стандартным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способом передачи параметров в обработчик событий является объект класса EventArgs или его наследного класса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WorkPerformedEventArgs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EventArgs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Hours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WorkType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WorkType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.NET включает в себя обобщённый класс EventHandler&lt;T&gt;, который может использоваться вместо собственного делегата: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delegate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WorkPerformedHandler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sernder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WorkPerformedEventArgs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event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WorkPerformedHandler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WorkPerformed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event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EventHandler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WorkPerformedEventArgs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WorkPerformed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Наследование </a:t>
            </a:r>
            <a:r>
              <a:rPr lang="ru">
                <a:solidFill>
                  <a:srgbClr val="FF9900"/>
                </a:solidFill>
              </a:rPr>
              <a:t>EventArgs</a:t>
            </a:r>
            <a:r>
              <a:rPr lang="ru">
                <a:solidFill>
                  <a:srgbClr val="FFFFFF"/>
                </a:solidFill>
              </a:rPr>
              <a:t>, </a:t>
            </a:r>
            <a:r>
              <a:rPr lang="ru">
                <a:solidFill>
                  <a:srgbClr val="FF9900"/>
                </a:solidFill>
              </a:rPr>
              <a:t>EventHandler&lt;T&gt;</a:t>
            </a:r>
            <a:endParaRPr sz="2400">
              <a:solidFill>
                <a:srgbClr val="FF9900"/>
              </a:solidFill>
            </a:endParaRPr>
          </a:p>
        </p:txBody>
      </p:sp>
      <p:cxnSp>
        <p:nvCxnSpPr>
          <p:cNvPr id="136" name="Google Shape;136;p22"/>
          <p:cNvCxnSpPr/>
          <p:nvPr/>
        </p:nvCxnSpPr>
        <p:spPr>
          <a:xfrm>
            <a:off x="503050" y="4008300"/>
            <a:ext cx="7597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2"/>
          <p:cNvCxnSpPr/>
          <p:nvPr/>
        </p:nvCxnSpPr>
        <p:spPr>
          <a:xfrm>
            <a:off x="503050" y="4190550"/>
            <a:ext cx="4293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Замените собственный делегат RandomDataGeneratedHandler на встроенный EventArgs&lt;T&gt;.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Внесите необходимые изменения в программу, чтобы она снова компилировалась и работала верно.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Живое обсуждение в классе возможной компоновки задач приложения.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Chatbot</a:t>
            </a:r>
            <a:r>
              <a:rPr lang="ru">
                <a:solidFill>
                  <a:srgbClr val="FFFFFF"/>
                </a:solidFill>
              </a:rPr>
              <a:t>: Интерфейсы и классы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Написать интерфейсы и классы (со взаимосвязями) проекта chatbot, которые мы обсудили во время классной работы.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Домашняя работа: Chatbot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87900" y="11658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Написать класс FileWriterWithProgress, у которого был бы один метод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public void WriteBytes(string fileName, byte[] data, 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float 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percentageToFireEvent)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первый параметр - это имя файла,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второй параметр - это сам массив для записи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третий параметр - это процентная величина для вызова периодического события о прогрессе (0 &lt; percentageToFireEvent &lt; 1) - см. пример ниже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Класс должен предоставлять 2 типа события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WritingPerformed достигнут прогресс записи, кратный кратный параметру percentageToFireEvent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WritingCompleted достигнут конец записи.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Примеры: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var writer = new FileWriterWithProgress();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writer.WriteBytes(data, 0.1);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// будет 11 событий - 10 событий WritingPerformed при достижении 10%, 20%, …, 100% записи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// + 1 событие WritingCompleted при завершении.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writer.WriteBytes(data, 0.15);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// будет 7 событий - 6 событий WritingPerformed при достижении 15%, 30%, …, 90% записи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//+ 1 событие WritingCompleted при завершении.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3" name="Google Shape;163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Домашняя работа: </a:t>
            </a:r>
            <a:r>
              <a:rPr lang="ru">
                <a:solidFill>
                  <a:srgbClr val="FFFFFF"/>
                </a:solidFill>
              </a:rPr>
              <a:t>События </a:t>
            </a:r>
            <a:r>
              <a:rPr lang="ru" sz="2400">
                <a:solidFill>
                  <a:srgbClr val="FFFFFF"/>
                </a:solidFill>
              </a:rPr>
              <a:t>(опционально)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125" y="3274913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291500"/>
            <a:ext cx="8368200" cy="19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Событие — автоматическое уведомление о том, что произошло некоторое действие.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События действуют по следующему принципу: объект, проявляющий интерес к событию, регистрирует обработчик этого события. Когда же событие происходит, вызываются все зарегистрированные обработчики этого события. Обработчики событий обычно представлены делегатами.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События (</a:t>
            </a:r>
            <a:r>
              <a:rPr lang="ru">
                <a:solidFill>
                  <a:srgbClr val="FF9900"/>
                </a:solidFill>
              </a:rPr>
              <a:t>events</a:t>
            </a:r>
            <a:r>
              <a:rPr lang="ru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/>
          <p:nvPr/>
        </p:nvSpPr>
        <p:spPr>
          <a:xfrm>
            <a:off x="1926100" y="3533950"/>
            <a:ext cx="1157700" cy="1157700"/>
          </a:xfrm>
          <a:prstGeom prst="ellipse">
            <a:avLst/>
          </a:prstGeom>
          <a:solidFill>
            <a:srgbClr val="93C4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Event Raiser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6060200" y="3533950"/>
            <a:ext cx="1157700" cy="1157700"/>
          </a:xfrm>
          <a:prstGeom prst="ellipse">
            <a:avLst/>
          </a:prstGeom>
          <a:solidFill>
            <a:srgbClr val="4EC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Event Listener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3993063" y="3919799"/>
            <a:ext cx="1157868" cy="385992"/>
          </a:xfrm>
          <a:prstGeom prst="flowChartTerminator">
            <a:avLst/>
          </a:prstGeom>
          <a:noFill/>
          <a:ln cap="flat" cmpd="sng" w="28575">
            <a:solidFill>
              <a:srgbClr val="DCDCD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delegate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6" name="Google Shape;76;p14"/>
          <p:cNvCxnSpPr>
            <a:stCxn id="73" idx="6"/>
            <a:endCxn id="75" idx="1"/>
          </p:cNvCxnSpPr>
          <p:nvPr/>
        </p:nvCxnSpPr>
        <p:spPr>
          <a:xfrm>
            <a:off x="3083800" y="4112800"/>
            <a:ext cx="909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>
            <a:stCxn id="75" idx="3"/>
            <a:endCxn id="74" idx="2"/>
          </p:cNvCxnSpPr>
          <p:nvPr/>
        </p:nvCxnSpPr>
        <p:spPr>
          <a:xfrm>
            <a:off x="5150931" y="4112795"/>
            <a:ext cx="909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События являются членами класса и объявляются с помощью ключевого слова </a:t>
            </a:r>
            <a:r>
              <a:rPr lang="ru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event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Чаще всего для этой цели используется следующая форма: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модификатор_доступа event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делегат_события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имя_события;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например: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 event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WorkPerformedEventHandler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WorkPerformed;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где, WorkPerformedEventHandler - это делегат.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Объявление событий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Вызов события - это основополагающая операция в концепции событий.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событие не вызвать, то все, кто его ждут, все подписавшиеся на него слушатели, так и не узнают, что оно произошло.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Вызов события происходит тем же способом, что и вызов делегата, вы вызываете его как метод.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(WorkPerformed !=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WorkPerformed(8,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WorkType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.Work);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Прежде чем вызвать событие, необходимо посмотреть, есть хоть что-то в списке вызовов у нашего события, иначе получится, что вызывать нам совершенно нечего. Помните, что делегат это ссылка на метод. И запуская на выполнение делегат, мы на самом деле вызываем метод, однако если список вызовов пуст, произойдёт исключение.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Запуск с</a:t>
            </a:r>
            <a:r>
              <a:rPr lang="ru">
                <a:solidFill>
                  <a:srgbClr val="FFFFFF"/>
                </a:solidFill>
              </a:rPr>
              <a:t>обытий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Вызов события - это основополагающая операция в концепции событий.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событие не вызвать, то все, кто его ждут, все подписавшиеся на него слушатели, так и не узнают, что оно произошло.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Вызов события происходит тем же способом, что и вызов делегата, вы вызываете его как метод.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(WorkPerformed !=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WorkPerformed(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WorkType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.Work);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Прежде чем вызвать событие, необходимо посмотреть, есть хоть что-то в списке вызовов у нашего события, иначе получится, что вызывать нам совершенно нечего. Помните, что делегат это ссылка на метод. И запуская на выполнение делегат, мы на самом деле вызываем метод, однако если список вызовов пуст, произойдёт исключение.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Можно использовать более короткую запись: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WorkPerformed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?.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Invoke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WorkType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Work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Запуск событий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Надо понимать, что события - это обёртки над делегатами.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Можно вызвать событие как делегат напрямую: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WorkPerformedHandler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del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WorkPerformed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WorkPerformedHandler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del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!=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del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WorkType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Work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Или в более короткой записи: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WorkPerformed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WorkPerformedHandler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?.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Invoke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WorkType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Work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Вызов </a:t>
            </a:r>
            <a:r>
              <a:rPr lang="ru">
                <a:solidFill>
                  <a:srgbClr val="FFFFFF"/>
                </a:solidFill>
              </a:rPr>
              <a:t>событий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delegate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WorkPerformedHandler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hours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WorkType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workType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Worker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event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WorkPerformedHandler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WorkPerformed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virtual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DoWork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hours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WorkType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workType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OnWorkPerfomed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hours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workType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protected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virtual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OnWorkPerfomed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hours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WorkType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workType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WorkPerformed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?.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Invoke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hours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workType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Пример определения и вызова</a:t>
            </a:r>
            <a:r>
              <a:rPr lang="ru">
                <a:solidFill>
                  <a:srgbClr val="FFFFFF"/>
                </a:solidFill>
              </a:rPr>
              <a:t> события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6778500" y="2142000"/>
            <a:ext cx="19776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Определеие события</a:t>
            </a:r>
            <a:endParaRPr>
              <a:solidFill>
                <a:srgbClr val="FF9900"/>
              </a:solidFill>
            </a:endParaRPr>
          </a:p>
        </p:txBody>
      </p:sp>
      <p:cxnSp>
        <p:nvCxnSpPr>
          <p:cNvPr id="113" name="Google Shape;113;p19"/>
          <p:cNvCxnSpPr/>
          <p:nvPr/>
        </p:nvCxnSpPr>
        <p:spPr>
          <a:xfrm rot="10800000">
            <a:off x="6119700" y="2336400"/>
            <a:ext cx="655200" cy="4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 txBox="1"/>
          <p:nvPr/>
        </p:nvSpPr>
        <p:spPr>
          <a:xfrm>
            <a:off x="7286100" y="4015325"/>
            <a:ext cx="14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Вызов </a:t>
            </a:r>
            <a:r>
              <a:rPr lang="ru">
                <a:solidFill>
                  <a:srgbClr val="FF9900"/>
                </a:solidFill>
              </a:rPr>
              <a:t>события</a:t>
            </a:r>
            <a:endParaRPr>
              <a:solidFill>
                <a:srgbClr val="FF9900"/>
              </a:solidFill>
            </a:endParaRPr>
          </a:p>
        </p:txBody>
      </p:sp>
      <p:cxnSp>
        <p:nvCxnSpPr>
          <p:cNvPr id="115" name="Google Shape;115;p19"/>
          <p:cNvCxnSpPr/>
          <p:nvPr/>
        </p:nvCxnSpPr>
        <p:spPr>
          <a:xfrm rot="10800000">
            <a:off x="5651700" y="4210575"/>
            <a:ext cx="1620000" cy="4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Убедиться, что случайные данные плохо упаковываются архиваторами (на примере Zip-архива).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Для этого мы напишем генератор случайных данных, который выдавать запрошенное число произвольных байтов в виде массива.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Затем сохраним эти байты в бинарном виде в файл, заархивируем его и сравним размер архива с размером оригинального файла.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Генерация должна происходить в классе </a:t>
            </a:r>
            <a:r>
              <a:rPr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RandomDataGenerator 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единственном публичном методе </a:t>
            </a:r>
            <a:b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byte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GetRandomData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dataSize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bytesDoneToRaiseEvent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Первый параметр </a:t>
            </a:r>
            <a:r>
              <a:rPr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dataSize 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размер массива в байтах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Второй параметр </a:t>
            </a:r>
            <a:r>
              <a:rPr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bytesDoneToRaiseEvent 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число байт, после очередной генерации которых надо вызвать событие </a:t>
            </a:r>
            <a:r>
              <a:rPr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RandomDataGenerated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связанное с делегатом типа:</a:t>
            </a:r>
            <a:b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delegate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RandomDataGeneratedHandler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bytesDone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totalBytes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После завершения генерации необходимо вызвать событие </a:t>
            </a:r>
            <a:r>
              <a:rPr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RandomDataGenerationDone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связанное с делегатом типа </a:t>
            </a:r>
            <a:r>
              <a:rPr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EventHandler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основном потоке программы подписаться на оба события.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обработчике события </a:t>
            </a:r>
            <a:r>
              <a:rPr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RandomDataGenerated 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необходимо выводить строку по примеру:</a:t>
            </a:r>
            <a:b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200">
                <a:solidFill>
                  <a:srgbClr val="FFF2CC"/>
                </a:solidFill>
                <a:latin typeface="Roboto Mono"/>
                <a:ea typeface="Roboto Mono"/>
                <a:cs typeface="Roboto Mono"/>
                <a:sym typeface="Roboto Mono"/>
              </a:rPr>
              <a:t>Generated XXX from YYY byte(s)...</a:t>
            </a:r>
            <a:endParaRPr sz="1200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обработчике события </a:t>
            </a:r>
            <a:r>
              <a:rPr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RandomDataGenerationDone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200">
                <a:solidFill>
                  <a:srgbClr val="FCE5CD"/>
                </a:solidFill>
                <a:latin typeface="Roboto Mono"/>
                <a:ea typeface="Roboto Mono"/>
                <a:cs typeface="Roboto Mono"/>
                <a:sym typeface="Roboto Mono"/>
              </a:rPr>
              <a:t>Generation DONE</a:t>
            </a:r>
            <a:endParaRPr sz="1200">
              <a:solidFill>
                <a:srgbClr val="FCE5C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Вывести получившийся массив на экран в виде Base64-строки, воспользовавшись методом </a:t>
            </a:r>
            <a:r>
              <a:rPr lang="ru" sz="1200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Convert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.ToBase64String()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Сохранить получившийся массив в файл </a:t>
            </a:r>
            <a:r>
              <a:rPr b="1"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</a:t>
            </a:r>
            <a:r>
              <a:rPr lang="ru" sz="1200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бинарном виде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Средствами ОС создать заархивировать файл и сравнить размер.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