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2549b68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2549b68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2549b68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2549b68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014f2e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014f2e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7cbaf1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7cbaf1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fba74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fba74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29974e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29974e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014f2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014f2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2549b6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2549b6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2549b68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2549b68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2549b68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2549b68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549b68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2549b6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2549b68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2549b68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ru-ru/dotnet/core/testing/unit-testing-with-mstest" TargetMode="External"/><Relationship Id="rId4" Type="http://schemas.openxmlformats.org/officeDocument/2006/relationships/hyperlink" Target="https://docs.microsoft.com/ru-ru/dotnet/core/testing/unit-testing-with-dotnet-test" TargetMode="External"/><Relationship Id="rId5" Type="http://schemas.openxmlformats.org/officeDocument/2006/relationships/hyperlink" Target="https://docs.microsoft.com/ru-ru/dotnet/core/testing/unit-testing-with-nunit" TargetMode="External"/><Relationship Id="rId6" Type="http://schemas.openxmlformats.org/officeDocument/2006/relationships/hyperlink" Target="https://habr.com/ru/post/191986/" TargetMode="External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xunit.net/docs/comparisons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C# / .NET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(chatbot: разработка слоя доступа к данным,</a:t>
            </a:r>
            <a:br>
              <a:rPr lang="ru" sz="2400"/>
            </a:br>
            <a:r>
              <a:rPr lang="ru" sz="2400"/>
              <a:t>модульное тестирование)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Чтобы обеспечить доступ к своим internal-членам (например для тестирования их в проектах unit-тестов) необходимо добавить в начало любого файла *.cs такие строчки: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CompilerServices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assembly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InternalsVisibleTo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"Reminder.Storage.InMemory.Tests"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 рекомендую для этого создавать отдельный файл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ExportInternals.cs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в котором и будут находиться только эти строки.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InternalsVisibleTo для доступа к internal-членам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Документация Microsoft: Модульное тестирование кода C# с использованием MSTest и .NET Core: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https://docs.microsoft.com/ru-ru/dotnet/core/testing/unit-testing-with-mstest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Документация Microsoft: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Модульное тестирование C# в .NET Core с использованием dotnet test и xUnit: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https://docs.microsoft.com/ru-ru/dotnet/core/testing/unit-testing-with-dotnet-test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Документация Microsoft: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Модульное тестирование кода C# с использованием NUnit и .NET Core: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https://docs.microsoft.com/ru-ru/dotnet/core/testing/unit-testing-with-nunit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Habr: Unit тесты на практике: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https://habr.com/ru/post/191986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Полезные ссылки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добавить к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проектам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Reminder.Storage.Core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Reminder.Storage.InMemory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 одному проекту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MSTest Test Project (.NET Core)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 названиями: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Reminder.Storage.Core.Tests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Reminder.Storage.InMemory.Tests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Покрыть тестами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TimeToAlarm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класса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ReminderItem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библиотеки Reminder.Storage.Core,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Add(ReminderItem item)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класса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ReminderStorage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библиотеки Reminder.Storage.InMemory.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Завершить реализацию интерфейса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IReminderStorage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библиотеке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Reminder.Storage.InMemory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покрыть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тестами код реализации в библиотеке </a:t>
            </a:r>
            <a:r>
              <a:rPr lang="ru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Reminder.Storage.InMemory.Tests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сборки, отвечающей за логику работы собственно ремайндера: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A6FD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Reminder.Storage.Core</a:t>
            </a:r>
            <a:endParaRPr>
              <a:solidFill>
                <a:srgbClr val="CA6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описанием интерфейсов и классов, которые будут использоваться конкретными реализациями хранилища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Ей в пару будет создана сборка Reminder.Storage.Core.Tests для тестов логики классов, если она будет.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Reminder.Storage.InMemory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реализацией хранилища данных в памяти. Реализует все интерфейсы Reminder.Storage.Core.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Ей в пару будет создана сборка Reminder.Storage.InMemory.Tests для тестов логики хранилища.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Основная библиотека логики.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Взаимосвязи между компонентами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Взаимосвязи между компонентами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stCxn id="80" idx="0"/>
            <a:endCxn id="81" idx="4"/>
          </p:cNvCxnSpPr>
          <p:nvPr/>
        </p:nvCxnSpPr>
        <p:spPr>
          <a:xfrm rot="10800000">
            <a:off x="3235700" y="2718675"/>
            <a:ext cx="0" cy="57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2604800" y="3297975"/>
            <a:ext cx="1261800" cy="1261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InMemory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604800" y="1456775"/>
            <a:ext cx="1261800" cy="12618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637388" y="32979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Domain.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637400" y="1456775"/>
            <a:ext cx="1261800" cy="1261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Domain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" name="Google Shape;84;p15"/>
          <p:cNvCxnSpPr>
            <a:stCxn id="82" idx="0"/>
            <a:endCxn id="83" idx="4"/>
          </p:cNvCxnSpPr>
          <p:nvPr/>
        </p:nvCxnSpPr>
        <p:spPr>
          <a:xfrm rot="10800000">
            <a:off x="5268288" y="2718675"/>
            <a:ext cx="0" cy="57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3" idx="2"/>
            <a:endCxn id="81" idx="6"/>
          </p:cNvCxnSpPr>
          <p:nvPr/>
        </p:nvCxnSpPr>
        <p:spPr>
          <a:xfrm rot="10800000">
            <a:off x="3866700" y="20876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2" idx="2"/>
            <a:endCxn id="80" idx="6"/>
          </p:cNvCxnSpPr>
          <p:nvPr/>
        </p:nvCxnSpPr>
        <p:spPr>
          <a:xfrm rot="10800000">
            <a:off x="3866688" y="39288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572200" y="14567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</a:t>
            </a:r>
            <a:r>
              <a:rPr lang="ru">
                <a:solidFill>
                  <a:srgbClr val="FFFFFF"/>
                </a:solidFill>
              </a:rPr>
              <a:t>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Core.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72200" y="32979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36000" lIns="32400" spcFirstLastPara="1" rIns="324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InMemory.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" name="Google Shape;89;p15"/>
          <p:cNvCxnSpPr>
            <a:stCxn id="87" idx="6"/>
            <a:endCxn id="81" idx="2"/>
          </p:cNvCxnSpPr>
          <p:nvPr/>
        </p:nvCxnSpPr>
        <p:spPr>
          <a:xfrm>
            <a:off x="1834000" y="20876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8" idx="6"/>
            <a:endCxn id="80" idx="2"/>
          </p:cNvCxnSpPr>
          <p:nvPr/>
        </p:nvCxnSpPr>
        <p:spPr>
          <a:xfrm>
            <a:off x="1834000" y="39288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92" idx="2"/>
            <a:endCxn id="83" idx="6"/>
          </p:cNvCxnSpPr>
          <p:nvPr/>
        </p:nvCxnSpPr>
        <p:spPr>
          <a:xfrm rot="10800000">
            <a:off x="5899325" y="2087675"/>
            <a:ext cx="1323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7222925" y="1456775"/>
            <a:ext cx="1261800" cy="12618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? Bot 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" name="Google Shape;93;p15"/>
          <p:cNvCxnSpPr>
            <a:stCxn id="92" idx="4"/>
            <a:endCxn id="80" idx="4"/>
          </p:cNvCxnSpPr>
          <p:nvPr/>
        </p:nvCxnSpPr>
        <p:spPr>
          <a:xfrm rot="5400000">
            <a:off x="4624175" y="1330025"/>
            <a:ext cx="1841100" cy="4618200"/>
          </a:xfrm>
          <a:prstGeom prst="bentConnector3">
            <a:avLst>
              <a:gd fmla="val 115416" name="adj1"/>
            </a:avLst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Reminder.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Storage.Core.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Определяет сущность единственной записи будильника которая будет лежать в хранилище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Должен содержать, как минимум, необходимые по заданию поля с датой и текстом.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Должен также содержать уникальный идентификатор для быстрого поиска внутри хранилища.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Reminder.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Storage.Core.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перечисление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Определяет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возможные статусы для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единственной записи будильника которая будет лежать в хранилище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Как минимум отправлено/не отправлено.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Reminder.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Storage.Core.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IReminderStorage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интерфейс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Описывает интерфейс хранилища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Должен, как минимум, содержать методы по записи данных в хранилище и получению по данных из хранилища.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Библиотека </a:t>
            </a:r>
            <a:r>
              <a:rPr lang="ru" sz="2400">
                <a:solidFill>
                  <a:srgbClr val="FF9900"/>
                </a:solidFill>
              </a:rPr>
              <a:t>Reminder.Storage.Core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Reminder.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Storage.InMemory.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InMemory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ReminderStorage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</a:t>
            </a:r>
            <a:endParaRPr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Реализует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интерфейс хранилища данных на базе коллекции в оперативной памяти, например, словаря —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Guid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Внутренний словарь рекомендуется объявлять с модификатором </a:t>
            </a:r>
            <a:r>
              <a:rPr lang="ru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чтобы в библиотеке тестов он был доступен для проверки методов нашего класса через использование </a:t>
            </a:r>
            <a:r>
              <a:rPr lang="ru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InternalsVisibleTo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(см. слайд с заголовком “InternalsVisibleTo для доступа к internal-членам”).</a:t>
            </a:r>
            <a:endParaRPr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Библиотека </a:t>
            </a:r>
            <a:r>
              <a:rPr lang="ru" sz="2400">
                <a:solidFill>
                  <a:srgbClr val="FF9900"/>
                </a:solidFill>
              </a:rPr>
              <a:t>Reminder.Storage.InMemory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Модульные тесты позволяют разработчикам и тест-инженерам быстро искать логические ошибки в реализации классов.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Для модульных тестов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создаются отдельные проекты модульных тестов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как правило, по одному проекту на один тестируемый проект в солюшене.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Существует несколько форматов написания модульных тестов для платформы .NET Core: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MSTest Test Project (.NET Core)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NUnit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Test Project (.NET Core)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xUnit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Test Project (.NET Core)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Они отличаются синтаксическими элементами оформления тестов и (немного) встроенными возможностями (см.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таблицу сравнения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Модульное тестрование </a:t>
            </a:r>
            <a:r>
              <a:rPr lang="ru" sz="2400">
                <a:solidFill>
                  <a:srgbClr val="FF9900"/>
                </a:solidFill>
              </a:rPr>
              <a:t>(Unit tests)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Обычно в одном классе теста покрывается одна единица тестирования. Это может быть класс, или даже метод.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Типичный файл проекта модульных тестов - это обычный класс, размеченный специальными атрибутами: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TestClass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UnitTest1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TestMethod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TestMethod1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obj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IsNull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Базовые атрибуты </a:t>
            </a:r>
            <a:r>
              <a:rPr lang="ru" sz="2400">
                <a:solidFill>
                  <a:srgbClr val="FFFFFF"/>
                </a:solidFill>
              </a:rPr>
              <a:t>тестовых проектов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930275" y="2634875"/>
            <a:ext cx="2919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Атрибут тестового класса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1687475" y="2829275"/>
            <a:ext cx="22392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 txBox="1"/>
          <p:nvPr/>
        </p:nvSpPr>
        <p:spPr>
          <a:xfrm>
            <a:off x="3930275" y="3268800"/>
            <a:ext cx="2919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Атрибут тестового метода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 rot="10800000">
            <a:off x="2299475" y="3463200"/>
            <a:ext cx="16272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4604100" y="4135775"/>
            <a:ext cx="3180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Тестовое утверждение</a:t>
            </a:r>
            <a:br>
              <a:rPr lang="ru">
                <a:solidFill>
                  <a:srgbClr val="FF9900"/>
                </a:solidFill>
              </a:rPr>
            </a:br>
            <a:r>
              <a:rPr lang="ru">
                <a:solidFill>
                  <a:srgbClr val="FF9900"/>
                </a:solidFill>
              </a:rPr>
              <a:t>Это и есть элементарный тест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rot="10800000">
            <a:off x="3513300" y="4330175"/>
            <a:ext cx="1087200" cy="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Атрибут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[DataTestMethod]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представляет набор тестов, которые выполняют один и тот же код, но имеют разные входные аргументы. С помощью атрибута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[DataRow]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можно указать значения для этих входных аргументов.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DataTestMethod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DataRow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DataRow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DataRow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MaxValue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ReturnFalseGivenValuesLessThan2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cls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ClassToBeTested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cls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IsPositive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IsTrue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Расширенные а</a:t>
            </a:r>
            <a:r>
              <a:rPr lang="ru" sz="2400">
                <a:solidFill>
                  <a:srgbClr val="FFFFFF"/>
                </a:solidFill>
              </a:rPr>
              <a:t>трибуты тестовых проектов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Также для сложных сценариев можно использовать методы настройки среды тестирования, которые будут подготавливать окружение для запуска.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 — Метод помеченный этим атрибутом будет запускаться перед каждым тестом в классе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TestCleanup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— Метод помеченный этим атрибутом будет запускаться после каждого теста в классе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 — Метод помеченный этим атрибутом будет запускаться перед запуском первого теста в классе (и перед методом помеченным атрибутом 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], если такой есть)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ClassCleanup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 — Метод помеченный этим атрибутом будет запускаться после запуска последнего теста в классе (и после метода помеченного атрибутом [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TestInitialize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], если такой есть)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Расширенные атрибуты тестовых проектов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