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f12b491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f12b491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f12b491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f12b491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f12b491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f12b491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f12b491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f12b491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5f60f0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5f60f0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f12b49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f12b4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29974ef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29974e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f12b49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f12b49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014f2e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014f2e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2549b6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2549b6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f12b491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f12b491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f12b491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f12b491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f12b491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f12b491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C# / .NET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(chatbot: разработка модулей взаимодействия</a:t>
            </a:r>
            <a:br>
              <a:rPr lang="ru" sz="2400"/>
            </a:br>
            <a:r>
              <a:rPr lang="ru" sz="2400"/>
              <a:t>с чатом и доработка доменной логики)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Пишем реализацию интерфейсов для получения и отправки напоминаний через Telegram: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Receiver.Telegram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(Class Library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.NET Standard 2.0.)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Sender.Telegram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(Class Library .NET Standard 2.0.)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каждый из этих проектов потребуется добавить в зависимости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NuGet-пакет Telegram.Bot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последней версии (при установке со всем соглашаться :)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 в классе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Storage.Receiver.Telegram.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Telegram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ReminderReceiver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Реализует интерфейс </a:t>
            </a:r>
            <a:r>
              <a:rPr lang="ru" sz="1200">
                <a:solidFill>
                  <a:srgbClr val="CA6FD3"/>
                </a:solidFill>
                <a:latin typeface="Arial"/>
                <a:ea typeface="Arial"/>
                <a:cs typeface="Arial"/>
                <a:sym typeface="Arial"/>
              </a:rPr>
              <a:t>Storage.Receiver.Core.IReminderReceiver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Отвечает за получение сообщений от Telegram-бота.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 конструкторе принимает токен бота, от которого он будет ждать сообщений и создаёт закрытый член клиента Telegram-бота: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br>
              <a:rPr lang="ru" sz="1000">
                <a:latin typeface="Arial"/>
                <a:ea typeface="Arial"/>
                <a:cs typeface="Arial"/>
                <a:sym typeface="Arial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TelegramReminderReceiver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accessToken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botClient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TelegramBotClient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accessToken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 методе Run подписываемся на его событие OnMessage и запускаем цикл получения: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br>
              <a:rPr lang="ru" sz="1000">
                <a:latin typeface="Arial"/>
                <a:ea typeface="Arial"/>
                <a:cs typeface="Arial"/>
                <a:sym typeface="Arial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Run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botClient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OnMessage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BotClient_OnMessage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botClient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StartReceiving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Далее мы должны пробросить наверх собственное событие MessageReceived когда наступит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latin typeface="Arial"/>
                <a:ea typeface="Arial"/>
                <a:cs typeface="Arial"/>
                <a:sym typeface="Arial"/>
              </a:rPr>
              <a:t>событие клиента OnMessage.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9900"/>
                </a:solidFill>
              </a:rPr>
              <a:t>Reminder.Receiver.Telegram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Storage.Sender.Telegram.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TelegramReminderSender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Реализует интерфейс </a:t>
            </a:r>
            <a:r>
              <a:rPr lang="ru" sz="1200">
                <a:solidFill>
                  <a:srgbClr val="CA6FD3"/>
                </a:solidFill>
                <a:latin typeface="Arial"/>
                <a:ea typeface="Arial"/>
                <a:cs typeface="Arial"/>
                <a:sym typeface="Arial"/>
              </a:rPr>
              <a:t>Storage.Sender.Core.IReminderSender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Отвечает за отправку сообщений от имени Telegram-бота.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 конструкторе принимает токен бота, от имени которого он будет посылать сообщения и создаёт закрытый член клиента Telegram-бота: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br>
              <a:rPr lang="ru" sz="800">
                <a:latin typeface="Arial"/>
                <a:ea typeface="Arial"/>
                <a:cs typeface="Arial"/>
                <a:sym typeface="Arial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TelegramReminderSender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accessToken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botClient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TelegramBotClient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accessToken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8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 методе Send просто посылаем сообщение:</a:t>
            </a:r>
            <a:br>
              <a:rPr lang="ru" sz="1200">
                <a:latin typeface="Arial"/>
                <a:ea typeface="Arial"/>
                <a:cs typeface="Arial"/>
                <a:sym typeface="Arial"/>
              </a:rPr>
            </a:br>
            <a:br>
              <a:rPr lang="ru" sz="800">
                <a:latin typeface="Arial"/>
                <a:ea typeface="Arial"/>
                <a:cs typeface="Arial"/>
                <a:sym typeface="Arial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Send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contactId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message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chatId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global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Telegram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Bot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Types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ChatId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contactId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botClient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SendTextMessageAsync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chatId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message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9900"/>
                </a:solidFill>
              </a:rPr>
              <a:t>Reminder.Sender.Telegram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87900" y="1291500"/>
            <a:ext cx="83682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Модификация доменной логики и написание консольного приложения для работы с Telegram.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(Class Library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.NET Standard 2.0.)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(.NET Core 2.2. Console Application)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 в классе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/>
          <p:nvPr/>
        </p:nvSpPr>
        <p:spPr>
          <a:xfrm>
            <a:off x="387900" y="3522372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Storage.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InMemory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4762223" y="352237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Domain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7349375" y="2542575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Reminder.App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99" name="Google Shape;199;p25"/>
          <p:cNvCxnSpPr>
            <a:stCxn id="198" idx="4"/>
            <a:endCxn id="196" idx="4"/>
          </p:cNvCxnSpPr>
          <p:nvPr/>
        </p:nvCxnSpPr>
        <p:spPr>
          <a:xfrm rot="5400000">
            <a:off x="3867725" y="529725"/>
            <a:ext cx="979800" cy="6961500"/>
          </a:xfrm>
          <a:prstGeom prst="bentConnector3">
            <a:avLst>
              <a:gd fmla="val 122549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0" name="Google Shape;200;p25"/>
          <p:cNvSpPr/>
          <p:nvPr/>
        </p:nvSpPr>
        <p:spPr>
          <a:xfrm>
            <a:off x="1846013" y="3518434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Receiver.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Telegram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3304113" y="3522384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Sender.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Telegram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220323" y="3522375"/>
            <a:ext cx="978000" cy="978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Parsing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203" name="Google Shape;203;p25"/>
          <p:cNvCxnSpPr>
            <a:stCxn id="198" idx="4"/>
            <a:endCxn id="200" idx="4"/>
          </p:cNvCxnSpPr>
          <p:nvPr/>
        </p:nvCxnSpPr>
        <p:spPr>
          <a:xfrm rot="5400000">
            <a:off x="4598675" y="1256775"/>
            <a:ext cx="975900" cy="5503500"/>
          </a:xfrm>
          <a:prstGeom prst="bentConnector3">
            <a:avLst>
              <a:gd fmla="val 122629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5"/>
          <p:cNvCxnSpPr>
            <a:stCxn id="198" idx="4"/>
            <a:endCxn id="201" idx="4"/>
          </p:cNvCxnSpPr>
          <p:nvPr/>
        </p:nvCxnSpPr>
        <p:spPr>
          <a:xfrm rot="5400000">
            <a:off x="5325875" y="1987875"/>
            <a:ext cx="979800" cy="4045200"/>
          </a:xfrm>
          <a:prstGeom prst="bentConnector3">
            <a:avLst>
              <a:gd fmla="val 122551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5"/>
          <p:cNvCxnSpPr>
            <a:stCxn id="198" idx="4"/>
            <a:endCxn id="197" idx="4"/>
          </p:cNvCxnSpPr>
          <p:nvPr/>
        </p:nvCxnSpPr>
        <p:spPr>
          <a:xfrm rot="5400000">
            <a:off x="6054875" y="2716875"/>
            <a:ext cx="979800" cy="2587200"/>
          </a:xfrm>
          <a:prstGeom prst="bentConnector3">
            <a:avLst>
              <a:gd fmla="val 12255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5"/>
          <p:cNvCxnSpPr>
            <a:stCxn id="197" idx="6"/>
            <a:endCxn id="202" idx="2"/>
          </p:cNvCxnSpPr>
          <p:nvPr/>
        </p:nvCxnSpPr>
        <p:spPr>
          <a:xfrm>
            <a:off x="5740223" y="4011375"/>
            <a:ext cx="4800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мы продолжим на протяжении курса работать с этим приложением, рекомендуется сделать следующее: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Покрыть код юнит-тестами.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Расширить формат допустимых сообщений для установки новых таймеров.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Добавить ILogger и его консольную реализацию ConsoleLogger, который бы так же инжектился в конструктор класса доменной логики и выводил в консоль статусные сообщения.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позволит в будущем: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Безболезненно менять одни модули на другие. Например, мы заменим InMemoryReminderStorage на SqlReminderStorage.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Добавить функционал по сервисному управлению нашим ботом.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Добавляем 5 новых модулей, два отвечающих за взаимодействие с чатом и один за парсинг строк: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A6FD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CA6FD3"/>
                </a:solidFill>
                <a:latin typeface="Arial"/>
                <a:ea typeface="Arial"/>
                <a:cs typeface="Arial"/>
                <a:sym typeface="Arial"/>
              </a:rPr>
              <a:t>Reminder.Receiver.Core</a:t>
            </a:r>
            <a:endParaRPr>
              <a:solidFill>
                <a:srgbClr val="CA6F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Библиотека с описанием интерфейс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а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классов для получения сообщений с напоминаниями (для последующего добавления их в хранилище).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Reminder.Receiver.Telegram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Реализация интерфейса получателя информации о новых напоминаниях от бота Telegram.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Reminder.Parsing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Библиотека с реализацией разбора входящих сообщений пользователя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6FD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CA6FD3"/>
                </a:solidFill>
                <a:latin typeface="Arial"/>
                <a:ea typeface="Arial"/>
                <a:cs typeface="Arial"/>
                <a:sym typeface="Arial"/>
              </a:rPr>
              <a:t>Reminder.Sender.Core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Библиотека с описанием интерфейса классов для отправки напоминаний.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Reminder.Sender.Telegram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Реализация интерфейса отправки напоминаний через бота Telegram.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Доработка схемы компонентов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Взаимосвязи между компонентами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stCxn id="80" idx="0"/>
            <a:endCxn id="81" idx="4"/>
          </p:cNvCxnSpPr>
          <p:nvPr/>
        </p:nvCxnSpPr>
        <p:spPr>
          <a:xfrm rot="10800000">
            <a:off x="1029300" y="2920647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540300" y="33787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Storage.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InMemory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998413" y="193878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Receiver</a:t>
            </a:r>
            <a:r>
              <a:rPr lang="ru" sz="1200">
                <a:solidFill>
                  <a:srgbClr val="FFFFFF"/>
                </a:solidFill>
              </a:rPr>
              <a:t>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Core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914623" y="1942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Domain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84" name="Google Shape;84;p15"/>
          <p:cNvCxnSpPr>
            <a:stCxn id="83" idx="4"/>
            <a:endCxn id="85" idx="0"/>
          </p:cNvCxnSpPr>
          <p:nvPr/>
        </p:nvCxnSpPr>
        <p:spPr>
          <a:xfrm>
            <a:off x="5403623" y="2920725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6505325" y="29968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Reminder.App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87" name="Google Shape;87;p15"/>
          <p:cNvCxnSpPr>
            <a:stCxn id="86" idx="4"/>
            <a:endCxn id="80" idx="4"/>
          </p:cNvCxnSpPr>
          <p:nvPr/>
        </p:nvCxnSpPr>
        <p:spPr>
          <a:xfrm rot="5400000">
            <a:off x="3820925" y="1183350"/>
            <a:ext cx="381900" cy="5964900"/>
          </a:xfrm>
          <a:prstGeom prst="bentConnector3">
            <a:avLst>
              <a:gd fmla="val 17288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540300" y="1942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Storage.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Core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998413" y="337480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Receiver.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Telegram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456513" y="1934813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Sender</a:t>
            </a:r>
            <a:r>
              <a:rPr lang="ru" sz="1200">
                <a:solidFill>
                  <a:srgbClr val="FFFFFF"/>
                </a:solidFill>
              </a:rPr>
              <a:t>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Core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456513" y="33787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Sender</a:t>
            </a:r>
            <a:r>
              <a:rPr lang="ru" sz="1200">
                <a:solidFill>
                  <a:srgbClr val="FFFFFF"/>
                </a:solidFill>
              </a:rPr>
              <a:t>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Telegram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91" name="Google Shape;91;p15"/>
          <p:cNvCxnSpPr>
            <a:stCxn id="88" idx="0"/>
            <a:endCxn id="82" idx="4"/>
          </p:cNvCxnSpPr>
          <p:nvPr/>
        </p:nvCxnSpPr>
        <p:spPr>
          <a:xfrm rot="10800000">
            <a:off x="2487413" y="2916709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90" idx="0"/>
            <a:endCxn id="89" idx="4"/>
          </p:cNvCxnSpPr>
          <p:nvPr/>
        </p:nvCxnSpPr>
        <p:spPr>
          <a:xfrm rot="10800000">
            <a:off x="3945513" y="2912859"/>
            <a:ext cx="0" cy="4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3" idx="0"/>
            <a:endCxn id="81" idx="0"/>
          </p:cNvCxnSpPr>
          <p:nvPr/>
        </p:nvCxnSpPr>
        <p:spPr>
          <a:xfrm rot="5400000">
            <a:off x="3216173" y="-244125"/>
            <a:ext cx="600" cy="4374300"/>
          </a:xfrm>
          <a:prstGeom prst="bentConnector3">
            <a:avLst>
              <a:gd fmla="val -486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3" idx="0"/>
            <a:endCxn id="82" idx="0"/>
          </p:cNvCxnSpPr>
          <p:nvPr/>
        </p:nvCxnSpPr>
        <p:spPr>
          <a:xfrm flipH="1" rot="5400000">
            <a:off x="3943523" y="482625"/>
            <a:ext cx="3900" cy="2916300"/>
          </a:xfrm>
          <a:prstGeom prst="bentConnector3">
            <a:avLst>
              <a:gd fmla="val 748525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3" idx="0"/>
            <a:endCxn id="89" idx="0"/>
          </p:cNvCxnSpPr>
          <p:nvPr/>
        </p:nvCxnSpPr>
        <p:spPr>
          <a:xfrm flipH="1" rot="5400000">
            <a:off x="4670723" y="1209825"/>
            <a:ext cx="7800" cy="1458000"/>
          </a:xfrm>
          <a:prstGeom prst="bentConnector3">
            <a:avLst>
              <a:gd fmla="val 3742628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4914623" y="33787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Parsing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96" name="Google Shape;96;p15"/>
          <p:cNvCxnSpPr>
            <a:stCxn id="86" idx="4"/>
            <a:endCxn id="88" idx="4"/>
          </p:cNvCxnSpPr>
          <p:nvPr/>
        </p:nvCxnSpPr>
        <p:spPr>
          <a:xfrm rot="5400000">
            <a:off x="4551875" y="1910400"/>
            <a:ext cx="378000" cy="4506900"/>
          </a:xfrm>
          <a:prstGeom prst="bentConnector3">
            <a:avLst>
              <a:gd fmla="val 174669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86" idx="4"/>
            <a:endCxn id="90" idx="4"/>
          </p:cNvCxnSpPr>
          <p:nvPr/>
        </p:nvCxnSpPr>
        <p:spPr>
          <a:xfrm rot="5400000">
            <a:off x="5278925" y="2641350"/>
            <a:ext cx="381900" cy="3048900"/>
          </a:xfrm>
          <a:prstGeom prst="bentConnector3">
            <a:avLst>
              <a:gd fmla="val 17288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86" idx="0"/>
            <a:endCxn id="83" idx="6"/>
          </p:cNvCxnSpPr>
          <p:nvPr/>
        </p:nvCxnSpPr>
        <p:spPr>
          <a:xfrm flipH="1" rot="5400000">
            <a:off x="6160925" y="2163450"/>
            <a:ext cx="565200" cy="1101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не забыли про </a:t>
            </a:r>
            <a:r>
              <a:rPr lang="ru">
                <a:solidFill>
                  <a:srgbClr val="FF9900"/>
                </a:solidFill>
              </a:rPr>
              <a:t>unit-</a:t>
            </a:r>
            <a:r>
              <a:rPr lang="ru">
                <a:solidFill>
                  <a:srgbClr val="FF9900"/>
                </a:solidFill>
              </a:rPr>
              <a:t>тесты</a:t>
            </a:r>
            <a:r>
              <a:rPr lang="ru"/>
              <a:t>* </a:t>
            </a:r>
            <a:r>
              <a:rPr lang="ru" sz="1400"/>
              <a:t>(см. домашнюю работу)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>
            <a:stCxn id="106" idx="0"/>
            <a:endCxn id="107" idx="4"/>
          </p:cNvCxnSpPr>
          <p:nvPr/>
        </p:nvCxnSpPr>
        <p:spPr>
          <a:xfrm rot="10800000">
            <a:off x="1029300" y="2920647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540300" y="33787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Storage.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InMemory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998413" y="193878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Receiver.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Core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914623" y="1942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Domain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10" name="Google Shape;110;p16"/>
          <p:cNvCxnSpPr>
            <a:stCxn id="109" idx="4"/>
            <a:endCxn id="111" idx="0"/>
          </p:cNvCxnSpPr>
          <p:nvPr/>
        </p:nvCxnSpPr>
        <p:spPr>
          <a:xfrm>
            <a:off x="5403623" y="2920725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6505325" y="29968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Reminder.App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13" name="Google Shape;113;p16"/>
          <p:cNvCxnSpPr>
            <a:stCxn id="112" idx="4"/>
            <a:endCxn id="106" idx="4"/>
          </p:cNvCxnSpPr>
          <p:nvPr/>
        </p:nvCxnSpPr>
        <p:spPr>
          <a:xfrm rot="5400000">
            <a:off x="3820925" y="1183350"/>
            <a:ext cx="381900" cy="5964900"/>
          </a:xfrm>
          <a:prstGeom prst="bentConnector3">
            <a:avLst>
              <a:gd fmla="val 17288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540300" y="1942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Storage.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Core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998413" y="337480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Receiver.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Telegram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456513" y="1934813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Sender.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Core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456513" y="33787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Sender.</a:t>
            </a:r>
            <a:br>
              <a:rPr lang="ru" sz="1200">
                <a:solidFill>
                  <a:srgbClr val="FFFFFF"/>
                </a:solidFill>
              </a:rPr>
            </a:br>
            <a:r>
              <a:rPr lang="ru" sz="1200">
                <a:solidFill>
                  <a:srgbClr val="FFFFFF"/>
                </a:solidFill>
              </a:rPr>
              <a:t>Telegram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17" name="Google Shape;117;p16"/>
          <p:cNvCxnSpPr>
            <a:stCxn id="114" idx="0"/>
            <a:endCxn id="108" idx="4"/>
          </p:cNvCxnSpPr>
          <p:nvPr/>
        </p:nvCxnSpPr>
        <p:spPr>
          <a:xfrm rot="10800000">
            <a:off x="2487413" y="2916709"/>
            <a:ext cx="0" cy="45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6" idx="0"/>
            <a:endCxn id="115" idx="4"/>
          </p:cNvCxnSpPr>
          <p:nvPr/>
        </p:nvCxnSpPr>
        <p:spPr>
          <a:xfrm rot="10800000">
            <a:off x="3945513" y="2912859"/>
            <a:ext cx="0" cy="4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stCxn id="109" idx="0"/>
            <a:endCxn id="107" idx="0"/>
          </p:cNvCxnSpPr>
          <p:nvPr/>
        </p:nvCxnSpPr>
        <p:spPr>
          <a:xfrm rot="5400000">
            <a:off x="3216173" y="-244125"/>
            <a:ext cx="600" cy="4374300"/>
          </a:xfrm>
          <a:prstGeom prst="bentConnector3">
            <a:avLst>
              <a:gd fmla="val -486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stCxn id="109" idx="0"/>
            <a:endCxn id="108" idx="0"/>
          </p:cNvCxnSpPr>
          <p:nvPr/>
        </p:nvCxnSpPr>
        <p:spPr>
          <a:xfrm flipH="1" rot="5400000">
            <a:off x="3943523" y="482625"/>
            <a:ext cx="3900" cy="2916300"/>
          </a:xfrm>
          <a:prstGeom prst="bentConnector3">
            <a:avLst>
              <a:gd fmla="val 748525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>
            <a:stCxn id="109" idx="0"/>
            <a:endCxn id="115" idx="0"/>
          </p:cNvCxnSpPr>
          <p:nvPr/>
        </p:nvCxnSpPr>
        <p:spPr>
          <a:xfrm flipH="1" rot="5400000">
            <a:off x="4670723" y="1209825"/>
            <a:ext cx="7800" cy="1458000"/>
          </a:xfrm>
          <a:prstGeom prst="bentConnector3">
            <a:avLst>
              <a:gd fmla="val 3742628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4914623" y="33787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</a:rPr>
              <a:t>Parsing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22" name="Google Shape;122;p16"/>
          <p:cNvCxnSpPr>
            <a:stCxn id="112" idx="4"/>
            <a:endCxn id="114" idx="4"/>
          </p:cNvCxnSpPr>
          <p:nvPr/>
        </p:nvCxnSpPr>
        <p:spPr>
          <a:xfrm rot="5400000">
            <a:off x="4551875" y="1910400"/>
            <a:ext cx="378000" cy="4506900"/>
          </a:xfrm>
          <a:prstGeom prst="bentConnector3">
            <a:avLst>
              <a:gd fmla="val 174669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stCxn id="112" idx="4"/>
            <a:endCxn id="116" idx="4"/>
          </p:cNvCxnSpPr>
          <p:nvPr/>
        </p:nvCxnSpPr>
        <p:spPr>
          <a:xfrm rot="5400000">
            <a:off x="5278925" y="2641350"/>
            <a:ext cx="381900" cy="3048900"/>
          </a:xfrm>
          <a:prstGeom prst="bentConnector3">
            <a:avLst>
              <a:gd fmla="val 17288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12" idx="0"/>
            <a:endCxn id="109" idx="6"/>
          </p:cNvCxnSpPr>
          <p:nvPr/>
        </p:nvCxnSpPr>
        <p:spPr>
          <a:xfrm flipH="1" rot="5400000">
            <a:off x="6160925" y="2163450"/>
            <a:ext cx="565200" cy="1101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/>
          <p:nvPr/>
        </p:nvSpPr>
        <p:spPr>
          <a:xfrm>
            <a:off x="1786813" y="1763250"/>
            <a:ext cx="432000" cy="432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Tests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28625" y="1763250"/>
            <a:ext cx="432000" cy="432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Tests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28625" y="3233025"/>
            <a:ext cx="432000" cy="432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Tests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786863" y="3229825"/>
            <a:ext cx="432000" cy="432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Tests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245025" y="1763250"/>
            <a:ext cx="432000" cy="432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Tests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244963" y="3227838"/>
            <a:ext cx="432000" cy="432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Tests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703213" y="1763238"/>
            <a:ext cx="432000" cy="432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Tests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703063" y="3231775"/>
            <a:ext cx="432000" cy="432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Tests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Пишем интерфейсы и классы библиотек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Receiver.Core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(Class Library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.NET Standard 2.0.)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Sender.Core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(Class Library .NET Standard 2.0.)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Parsing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(Class Library .NET Standard 2.0.)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 в классе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Storage.Receiver.Core.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IReminderReceiver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интерфейс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Описывает функционал, отвечающий за приём новых напоминаний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Поскольку приём напоминаний может произойти в любой момент, то в интерфейсе мы опишем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Метода “запуска” ожидания новых напоминаний: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Событие “мы получили новое напоминание”: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MessageReceived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Storage.Receiver.Core.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MessageReceivedEventArgs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класс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Класс аргумента события MessageReceived. Содержит следующие члены: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Пришедшее текстовое сообщение: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Идентификатор контакта, отправившего сообщение: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ContactId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 двумя параметрами для инициализации двух свойств выше.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9900"/>
                </a:solidFill>
              </a:rPr>
              <a:t>Reminder.Receiver.Core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Sender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.Core.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IReminderSender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интерфейс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Описывает функционал, отвечающий за отправку напоминаний.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Содержит единственный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член: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метод Send, который принимает два параметра: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Идентификатор адресата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contactId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текстовое сообщение для отправки: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9900"/>
                </a:solidFill>
              </a:rPr>
              <a:t>Reminder.Sender.Core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Storage.Parsing.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MessageParser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статический класс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Отвечает за преобразование текстового сообщения, пришедшего от пользователя в структуру из двух полей: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Дата отправки напоминания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Собственно, текст напоминания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Содержит единственный статический мето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Parse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возвращает экземпляр класса ParsedMessage, описанный ниже.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Storage.Parsing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ParsedMessage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класс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Класс для возвращения структуры Дата-Сообщение. Содержит эти два свойства: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Дата (и время) отправки напоминания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Текст сообщения: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9900"/>
                </a:solidFill>
              </a:rPr>
              <a:t>Reminder.Parsing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Находим бота @BotFather, с помощью которого мы будем управлять новым ботом.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Отправляем команду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/start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Видим много информации о том, что можно делать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Отправляем команду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/newbot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ответ получаем “Alright, бла-бла-бла… Введите имя вашего бота:”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Отправляем текст с именем,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например AGO Reminder Bot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ответ “Good, теперь введите username вашего бота, он должен заканчиваться на слово ‘bot’. Например TetrisBot или tetris_bot”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Отправляем имя пользователя,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например AgoReminderBot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Получаем либо “Sorry…” что означает, что выбранное имя занято,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либо “Done! Congratulations… Use this token to access the HTTP API…” и сам токен: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000000000:YYYYY_XXXXXXXXXXXXXXXXXXXXXXXXXXXXX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Он-то нам и потребуется в коде :)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Регистрируем нового бота в </a:t>
            </a:r>
            <a:r>
              <a:rPr lang="ru">
                <a:solidFill>
                  <a:srgbClr val="FF9900"/>
                </a:solidFill>
              </a:rPr>
              <a:t>Telegram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