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0764ce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0764c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4f0f754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4f0f754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fa96cc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fa96cc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7c62f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7c62f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5f60f0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5f60f0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2d5f16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2d5f16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a4f0f75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a4f0f75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ASP.NET Core MVC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(Организация слоя данных чат-бота как отдельного сервиса Web API)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Исходные в</a:t>
            </a:r>
            <a:r>
              <a:rPr lang="ru"/>
              <a:t>заимосвязи компонентов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71" name="Google Shape;71;p14"/>
          <p:cNvCxnSpPr>
            <a:stCxn id="72" idx="0"/>
            <a:endCxn id="73" idx="4"/>
          </p:cNvCxnSpPr>
          <p:nvPr/>
        </p:nvCxnSpPr>
        <p:spPr>
          <a:xfrm rot="10800000">
            <a:off x="1589488" y="2920647"/>
            <a:ext cx="0" cy="45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1100488" y="3378747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InMemory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558600" y="1938788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474810" y="194272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4"/>
          <p:cNvCxnSpPr>
            <a:stCxn id="75" idx="4"/>
            <a:endCxn id="77" idx="0"/>
          </p:cNvCxnSpPr>
          <p:nvPr/>
        </p:nvCxnSpPr>
        <p:spPr>
          <a:xfrm>
            <a:off x="5963810" y="2920725"/>
            <a:ext cx="0" cy="45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7065513" y="2996850"/>
            <a:ext cx="978000" cy="978000"/>
          </a:xfrm>
          <a:prstGeom prst="ellipse">
            <a:avLst/>
          </a:prstGeom>
          <a:solidFill>
            <a:srgbClr val="7CD34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" name="Google Shape;79;p14"/>
          <p:cNvCxnSpPr>
            <a:stCxn id="78" idx="4"/>
            <a:endCxn id="72" idx="4"/>
          </p:cNvCxnSpPr>
          <p:nvPr/>
        </p:nvCxnSpPr>
        <p:spPr>
          <a:xfrm rot="5400000">
            <a:off x="4381113" y="1183350"/>
            <a:ext cx="381900" cy="5964900"/>
          </a:xfrm>
          <a:prstGeom prst="bentConnector3">
            <a:avLst>
              <a:gd fmla="val 17288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1100488" y="194272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558600" y="337480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016700" y="1934813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016700" y="337875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4"/>
          <p:cNvCxnSpPr>
            <a:stCxn id="80" idx="0"/>
            <a:endCxn id="74" idx="4"/>
          </p:cNvCxnSpPr>
          <p:nvPr/>
        </p:nvCxnSpPr>
        <p:spPr>
          <a:xfrm rot="10800000">
            <a:off x="3047600" y="2916709"/>
            <a:ext cx="0" cy="45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82" idx="0"/>
            <a:endCxn id="81" idx="4"/>
          </p:cNvCxnSpPr>
          <p:nvPr/>
        </p:nvCxnSpPr>
        <p:spPr>
          <a:xfrm rot="10800000">
            <a:off x="4505700" y="2912859"/>
            <a:ext cx="0" cy="46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5" idx="0"/>
            <a:endCxn id="73" idx="0"/>
          </p:cNvCxnSpPr>
          <p:nvPr/>
        </p:nvCxnSpPr>
        <p:spPr>
          <a:xfrm rot="5400000">
            <a:off x="3776360" y="-244125"/>
            <a:ext cx="600" cy="4374300"/>
          </a:xfrm>
          <a:prstGeom prst="bentConnector3">
            <a:avLst>
              <a:gd fmla="val -4865416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5" idx="0"/>
            <a:endCxn id="74" idx="0"/>
          </p:cNvCxnSpPr>
          <p:nvPr/>
        </p:nvCxnSpPr>
        <p:spPr>
          <a:xfrm flipH="1" rot="5400000">
            <a:off x="4503710" y="482625"/>
            <a:ext cx="3900" cy="2916300"/>
          </a:xfrm>
          <a:prstGeom prst="bentConnector3">
            <a:avLst>
              <a:gd fmla="val 748525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5" idx="0"/>
            <a:endCxn id="81" idx="0"/>
          </p:cNvCxnSpPr>
          <p:nvPr/>
        </p:nvCxnSpPr>
        <p:spPr>
          <a:xfrm flipH="1" rot="5400000">
            <a:off x="5230910" y="1209825"/>
            <a:ext cx="7800" cy="1458000"/>
          </a:xfrm>
          <a:prstGeom prst="bentConnector3">
            <a:avLst>
              <a:gd fmla="val 3742628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5474810" y="3378750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Parsing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14"/>
          <p:cNvCxnSpPr>
            <a:stCxn id="78" idx="4"/>
            <a:endCxn id="80" idx="4"/>
          </p:cNvCxnSpPr>
          <p:nvPr/>
        </p:nvCxnSpPr>
        <p:spPr>
          <a:xfrm rot="5400000">
            <a:off x="5112063" y="1910400"/>
            <a:ext cx="378000" cy="4506900"/>
          </a:xfrm>
          <a:prstGeom prst="bentConnector3">
            <a:avLst>
              <a:gd fmla="val 174669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78" idx="4"/>
            <a:endCxn id="82" idx="4"/>
          </p:cNvCxnSpPr>
          <p:nvPr/>
        </p:nvCxnSpPr>
        <p:spPr>
          <a:xfrm rot="5400000">
            <a:off x="5839113" y="2641350"/>
            <a:ext cx="381900" cy="3048900"/>
          </a:xfrm>
          <a:prstGeom prst="bentConnector3">
            <a:avLst>
              <a:gd fmla="val 17288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78" idx="0"/>
            <a:endCxn id="75" idx="6"/>
          </p:cNvCxnSpPr>
          <p:nvPr/>
        </p:nvCxnSpPr>
        <p:spPr>
          <a:xfrm flipH="1" rot="5400000">
            <a:off x="6721113" y="2163450"/>
            <a:ext cx="565200" cy="1101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Целевые взаимосвязи компонентов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96" name="Google Shape;96;p15"/>
          <p:cNvCxnSpPr>
            <a:stCxn id="97" idx="0"/>
            <a:endCxn id="98" idx="4"/>
          </p:cNvCxnSpPr>
          <p:nvPr/>
        </p:nvCxnSpPr>
        <p:spPr>
          <a:xfrm rot="10800000">
            <a:off x="2851950" y="2539647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/>
          <p:nvPr/>
        </p:nvSpPr>
        <p:spPr>
          <a:xfrm>
            <a:off x="2362950" y="3835947"/>
            <a:ext cx="978000" cy="978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WebApi.Client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608400" y="1557738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6203873" y="156172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5"/>
          <p:cNvCxnSpPr>
            <a:stCxn id="100" idx="4"/>
            <a:endCxn id="102" idx="0"/>
          </p:cNvCxnSpPr>
          <p:nvPr/>
        </p:nvCxnSpPr>
        <p:spPr>
          <a:xfrm>
            <a:off x="6692873" y="2539725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/>
          <p:nvPr/>
        </p:nvSpPr>
        <p:spPr>
          <a:xfrm>
            <a:off x="7794575" y="345405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5"/>
          <p:cNvCxnSpPr>
            <a:stCxn id="103" idx="4"/>
            <a:endCxn id="97" idx="4"/>
          </p:cNvCxnSpPr>
          <p:nvPr/>
        </p:nvCxnSpPr>
        <p:spPr>
          <a:xfrm rot="5400000">
            <a:off x="5376875" y="1907250"/>
            <a:ext cx="381900" cy="5431500"/>
          </a:xfrm>
          <a:prstGeom prst="bentConnector3">
            <a:avLst>
              <a:gd fmla="val 16141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/>
          <p:nvPr/>
        </p:nvSpPr>
        <p:spPr>
          <a:xfrm>
            <a:off x="2362950" y="156172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608400" y="383195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906125" y="1557800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906125" y="3839947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5"/>
          <p:cNvCxnSpPr>
            <a:stCxn id="105" idx="0"/>
            <a:endCxn id="99" idx="4"/>
          </p:cNvCxnSpPr>
          <p:nvPr/>
        </p:nvCxnSpPr>
        <p:spPr>
          <a:xfrm rot="10800000">
            <a:off x="4097400" y="2535659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7" idx="0"/>
            <a:endCxn id="106" idx="4"/>
          </p:cNvCxnSpPr>
          <p:nvPr/>
        </p:nvCxnSpPr>
        <p:spPr>
          <a:xfrm rot="10800000">
            <a:off x="5395125" y="2535847"/>
            <a:ext cx="0" cy="130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0" idx="0"/>
            <a:endCxn id="98" idx="0"/>
          </p:cNvCxnSpPr>
          <p:nvPr/>
        </p:nvCxnSpPr>
        <p:spPr>
          <a:xfrm rot="5400000">
            <a:off x="4772123" y="-358425"/>
            <a:ext cx="600" cy="3840900"/>
          </a:xfrm>
          <a:prstGeom prst="bentConnector3">
            <a:avLst>
              <a:gd fmla="val -4035416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stCxn id="100" idx="0"/>
            <a:endCxn id="99" idx="0"/>
          </p:cNvCxnSpPr>
          <p:nvPr/>
        </p:nvCxnSpPr>
        <p:spPr>
          <a:xfrm flipH="1" rot="5400000">
            <a:off x="5393123" y="261975"/>
            <a:ext cx="3900" cy="2595600"/>
          </a:xfrm>
          <a:prstGeom prst="bentConnector3">
            <a:avLst>
              <a:gd fmla="val 6208013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100" idx="0"/>
            <a:endCxn id="106" idx="0"/>
          </p:cNvCxnSpPr>
          <p:nvPr/>
        </p:nvCxnSpPr>
        <p:spPr>
          <a:xfrm flipH="1" rot="5400000">
            <a:off x="6042023" y="910875"/>
            <a:ext cx="3900" cy="1297800"/>
          </a:xfrm>
          <a:prstGeom prst="bentConnector3">
            <a:avLst>
              <a:gd fmla="val 6206410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/>
          <p:nvPr/>
        </p:nvSpPr>
        <p:spPr>
          <a:xfrm>
            <a:off x="6203873" y="3835950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Parsing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5"/>
          <p:cNvCxnSpPr>
            <a:stCxn id="103" idx="4"/>
            <a:endCxn id="105" idx="4"/>
          </p:cNvCxnSpPr>
          <p:nvPr/>
        </p:nvCxnSpPr>
        <p:spPr>
          <a:xfrm rot="5400000">
            <a:off x="6001475" y="2527950"/>
            <a:ext cx="378000" cy="4186200"/>
          </a:xfrm>
          <a:prstGeom prst="bentConnector3">
            <a:avLst>
              <a:gd fmla="val 162972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03" idx="4"/>
            <a:endCxn id="107" idx="4"/>
          </p:cNvCxnSpPr>
          <p:nvPr/>
        </p:nvCxnSpPr>
        <p:spPr>
          <a:xfrm rot="5400000">
            <a:off x="6646475" y="3180750"/>
            <a:ext cx="385800" cy="2888400"/>
          </a:xfrm>
          <a:prstGeom prst="bentConnector3">
            <a:avLst>
              <a:gd fmla="val 159785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3" idx="0"/>
            <a:endCxn id="100" idx="6"/>
          </p:cNvCxnSpPr>
          <p:nvPr/>
        </p:nvCxnSpPr>
        <p:spPr>
          <a:xfrm flipH="1" rot="5400000">
            <a:off x="7031075" y="2201550"/>
            <a:ext cx="1403400" cy="1101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/>
          <p:nvPr/>
        </p:nvSpPr>
        <p:spPr>
          <a:xfrm>
            <a:off x="371413" y="1561734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InMemory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71475" y="383200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Storage.WebApi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p15"/>
          <p:cNvCxnSpPr>
            <a:stCxn id="97" idx="2"/>
            <a:endCxn id="117" idx="6"/>
          </p:cNvCxnSpPr>
          <p:nvPr/>
        </p:nvCxnSpPr>
        <p:spPr>
          <a:xfrm rot="10800000">
            <a:off x="1349550" y="4321047"/>
            <a:ext cx="1013400" cy="39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>
            <a:stCxn id="116" idx="6"/>
            <a:endCxn id="98" idx="2"/>
          </p:cNvCxnSpPr>
          <p:nvPr/>
        </p:nvCxnSpPr>
        <p:spPr>
          <a:xfrm>
            <a:off x="1349413" y="2050734"/>
            <a:ext cx="10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0" name="Google Shape;120;p15"/>
          <p:cNvSpPr txBox="1"/>
          <p:nvPr/>
        </p:nvSpPr>
        <p:spPr>
          <a:xfrm>
            <a:off x="1349550" y="4029150"/>
            <a:ext cx="1013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367213" y="269687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15"/>
          <p:cNvCxnSpPr>
            <a:stCxn id="117" idx="2"/>
            <a:endCxn id="98" idx="1"/>
          </p:cNvCxnSpPr>
          <p:nvPr/>
        </p:nvCxnSpPr>
        <p:spPr>
          <a:xfrm flipH="1" rot="10800000">
            <a:off x="371475" y="1705000"/>
            <a:ext cx="2134800" cy="2616000"/>
          </a:xfrm>
          <a:prstGeom prst="bentConnector4">
            <a:avLst>
              <a:gd fmla="val -11154" name="adj1"/>
              <a:gd fmla="val 11470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21" idx="7"/>
            <a:endCxn id="98" idx="3"/>
          </p:cNvCxnSpPr>
          <p:nvPr/>
        </p:nvCxnSpPr>
        <p:spPr>
          <a:xfrm flipH="1" rot="10800000">
            <a:off x="2201988" y="2396400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>
            <a:stCxn id="97" idx="1"/>
            <a:endCxn id="121" idx="5"/>
          </p:cNvCxnSpPr>
          <p:nvPr/>
        </p:nvCxnSpPr>
        <p:spPr>
          <a:xfrm rot="10800000">
            <a:off x="2201975" y="3531572"/>
            <a:ext cx="304200" cy="44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stCxn id="117" idx="7"/>
            <a:endCxn id="121" idx="3"/>
          </p:cNvCxnSpPr>
          <p:nvPr/>
        </p:nvCxnSpPr>
        <p:spPr>
          <a:xfrm flipH="1" rot="10800000">
            <a:off x="1206250" y="3531525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stCxn id="117" idx="0"/>
            <a:endCxn id="116" idx="4"/>
          </p:cNvCxnSpPr>
          <p:nvPr/>
        </p:nvCxnSpPr>
        <p:spPr>
          <a:xfrm rot="10800000">
            <a:off x="860475" y="2539600"/>
            <a:ext cx="0" cy="12924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7" name="Google Shape;127;p15"/>
          <p:cNvSpPr txBox="1"/>
          <p:nvPr/>
        </p:nvSpPr>
        <p:spPr>
          <a:xfrm rot="-5400000">
            <a:off x="-335200" y="2933300"/>
            <a:ext cx="1890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единственная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ссылка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Делим solution на два (каждый в своей папке):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Папка Reminder.App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для проектов солюшена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Reminder.App.sln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основного консольного приложения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Удаляем из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Reminder.App.sln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все ссылки на проекты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Reminder.Storage.*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Папка Reminder.Storage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для проектов солюшена Web API, но поскольку у нас там только Reminder.Storage.*  проекты, солюшн назовём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Reminder.Storage.sln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Здесь будут все наши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Reminder.Storage.*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проекты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Подготовка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напишем три новых сборки: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Reminder.Storage.WebApi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API к нашему хранилищу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Reminder.Storage.WebApi.Client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— клиентская библиотека упрощающая работу с нашим Web API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Reminder.Storage.WebApi.Core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сюда в процессе написания перенесётся общий код между первыми двумя сборками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Вместе пишем много кода…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POST api/reminders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reminder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GET api/reminders?[filter]status=1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ReminderItemStatus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GET api/reminders/{id}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Guid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PATCH api/reminders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ids = List&lt;id&gt;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patchDoc = JSON Patch Doc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UpdateStatus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IEnumerable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Guid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ReminderItemStatus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PATCH api/reminders/{id}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JSON Patch Doc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UpdateStatus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Guid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ReminderItemStatus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387900" y="458025"/>
            <a:ext cx="5270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IReminderStorage</a:t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5657850" y="0"/>
            <a:ext cx="3098100" cy="17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Методы необходимые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приложению Reminder.App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Доделать методы API, необходимые приложениею Reminder.App и поддержать их в клиентской библиотеке.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Доделать методы API, необходимые приложениею Reminder.App и поддержать их в клиентской библиотеке.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