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6cf2f4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6cf2f4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a54f37d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a54f37d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a97788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a9778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a97788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a97788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a977888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a97788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a977888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a97788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9077df3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9077df3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4f0f754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a4f0f754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abr.com/ru/post/358936/" TargetMode="External"/><Relationship Id="rId4" Type="http://schemas.openxmlformats.org/officeDocument/2006/relationships/hyperlink" Target="https://habr.com/ru/post/255361/" TargetMode="External"/><Relationship Id="rId5" Type="http://schemas.openxmlformats.org/officeDocument/2006/relationships/hyperlink" Target="https://docs.microsoft.com/ru-ru/sql/t-sql/functions/functions" TargetMode="External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Базы Данных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(T-SQL: инструкции, запросы)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GO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[count] 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-- Завершение пакета команд</a:t>
            </a:r>
            <a:endParaRPr sz="1400">
              <a:solidFill>
                <a:srgbClr val="B5CE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информирует программы SQL Server об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окончании пакета инструкций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Transact-SQL. Пакет, предшествующий команде GO, будет выполняться заданное в count раз или единожды, если параметр отсутствует.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Инструкция Transact-SQL не может располагаться на той же строке, что и команда GO. Тем не менее строка с командой GO может содержать комментарии.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использовании команды GO нужно соблюдать требования, предъявляемые к пакетам. Например, при любом вызове хранимой процедуры после первой инструкции пакета нужно использовать ключевое слово EXECUTE. Область видимости локальных (пользовательских) переменных ограничена пакетом, и к ним нельзя обращаться после команды GO.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Приложения, основанные на API-интерфейсах ODBC или OLE DB,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при попытке выполнить команду GO получают уведомление о синтаксической ошибке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Программы SQL Server никогда не отправляют команду GO серверу!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{ database_name }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[;]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-- Переключить контекст базы данных</a:t>
            </a:r>
            <a:endParaRPr sz="1400">
              <a:solidFill>
                <a:srgbClr val="B5CE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Изменяет контекст базы данных на указанную БД.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69D85"/>
                </a:solidFill>
                <a:latin typeface="Roboto Mono"/>
                <a:ea typeface="Roboto Mono"/>
                <a:cs typeface="Roboto Mono"/>
                <a:sym typeface="Roboto Mono"/>
              </a:rPr>
              <a:t>'message'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Возвращает клиенту сообщение. Строка сообщения может иметь длину до 8 000 не-Юникодной строки и 4 000 символов для строки в Юникоде. Более длинные строки усекаются.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RAISERROR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D69D85"/>
                </a:solidFill>
                <a:latin typeface="Roboto Mono"/>
                <a:ea typeface="Roboto Mono"/>
                <a:cs typeface="Roboto Mono"/>
                <a:sym typeface="Roboto Mono"/>
              </a:rPr>
              <a:t> 'Error message'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severity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state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Создаёт сообщение об ошибке и запускает обработку ошибок для сессии.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severity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критичность от 0 до 25, где 25 самая критичная.</a:t>
            </a:r>
            <a:b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Обычные пользователи не могут использовать значение более 18.</a:t>
            </a:r>
            <a:b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Значения менее 11 воспринимаются как информационные.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state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 состояние используется для выявления конкретного места, где произошла ошибка,</a:t>
            </a:r>
            <a:b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их несколько. По умолчанию 1. все значения меньше 0 приводятся к 1.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USE, PRINT, RAISERROR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Создадим простенькую, нормализованную базу данных и на примере работы с ней рассмотрим основные языковые конструкции T-SQL и подходы к решению типичных задач.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Category будет хранить описание категорий товара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идентификатор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наименование категории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Goods будет хранить описание самого товара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идентификатор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идентификатор категории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наименование товара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 в классе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Транзакции в T-SQL и вообще, ACID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306125"/>
            <a:ext cx="8368200" cy="3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В информатике акроним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ACID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описывает требования к транзакционной СУБД, обеспечивающие наиболее надёжную и предсказуемую её работу: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tomicity — </a:t>
            </a: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Атомарность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гарантирует, что никакая транзакция не будет зафиксирована в системе частично.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onsistency — </a:t>
            </a: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Согласованность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. Каждая успешная транзакция по определению фиксирует только допустимые результаты.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solation — </a:t>
            </a: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Изолированность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. Во время выполнения транзакции параллельные транзакции не должны оказывать влияния на её результат. Изолированность — требование дорогое, поэтому в реальных БД существуют режимы, не полностью изолирующие транзакци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urability — </a:t>
            </a: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Долговечность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. Изменения, сделанные успешно завершённой транзакцией, должны остаться сохранёнными после возвращения системы в работу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Если 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и Хранимые процедуры T-SQL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306125"/>
            <a:ext cx="8368200" cy="3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В T-SQL можно объединять фрагменты кода с целью удобства использования или переиспользования в подпрограммы двух типов: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 (Functions)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должны возвращать значение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не должны менять состояние данных БД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бывают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скалярными (Scalar-value function)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табличными (Table-value function)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многооператорными (Multi-Statement functions)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Хранимые процедуры</a:t>
            </a: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 (Stored Procedures)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могут менять состояние сервера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могут выполнять выборку нескольких результирующих наборов данных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могут не возвращать значения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Объединения</a:t>
            </a:r>
            <a:r>
              <a:rPr lang="ru"/>
              <a:t> T-SQL (Joins)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113" y="3141532"/>
            <a:ext cx="2571750" cy="1997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125" y="1144125"/>
            <a:ext cx="2571750" cy="1997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195" y="1157445"/>
            <a:ext cx="2537460" cy="1970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3047" y="3141521"/>
            <a:ext cx="2571750" cy="199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[Habr]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Обработка ошибок и транзакций в SQL Server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[Habr]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Учебник по языку SQL на примере диалекта MS SQL Server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[MS]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Функции, используемые в базах данных SQL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Char char="●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Полезные ссылки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Спроектировать хранимые процедуры, которые потребуются от нашего хранилища нашего чат-бота.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