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fa96cc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fa96cc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7c62ff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7c62ff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3d798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3d798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b53d7987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b53d7987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b551406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b551406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53d798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53d798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b551406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b551406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a4f0f754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a4f0f754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ADO.NET Core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ru" sz="2400"/>
            </a:br>
            <a:r>
              <a:rPr lang="ru" sz="2400"/>
              <a:t>(SqlConnection, SqlCommand, SqlDataReader)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Данный NuGet-пакет содержит большинство классов, необходимых для обеспечения доступа к базе данных MS SQL Server. Основные классы: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SqlConnection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класс обслуживающий соединение с базой данных.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соединения использует строку подключения к БД, хранящую в себе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Адрес сервера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Название БД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Аутентификационные данные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Дополнительные опциональные детали устанавливаемого подключения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SqlCommand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класс, позволяющий выполнять SQL-команды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Требует наличия открытого соединения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Бывает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NuGet-пакет System.Data.SqlClient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Представляет подключение к базе данных SQL Server.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Реализует интерфейс IDisposable — требует закрытия соединения после работы.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ConnectionString это просто строка собранная по опрелённым правилам: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connectionString =</a:t>
            </a:r>
            <a:b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"Data Source=</a:t>
            </a:r>
            <a:r>
              <a:rPr lang="ru" sz="1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SqlServer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;Initial Catalog=</a:t>
            </a:r>
            <a:r>
              <a:rPr lang="ru" sz="1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DbName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;Integrated Security=true;"</a:t>
            </a:r>
            <a:endParaRPr sz="1400">
              <a:solidFill>
                <a:srgbClr val="EA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connection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SqlConnection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connectionString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connection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Open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Работа с БД...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SqlConnection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Представляет инструкцию Transact-SQL или хранимую процедуру, выполняемую над базой данных SQL Server.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Содержит ряд методов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Execute</a:t>
            </a:r>
            <a:r>
              <a:rPr lang="ru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XXX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для различных результатов.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SqlConnection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connection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SqlConnection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connectionString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connection.Open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sqlCommand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connection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CreateCommand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sqlCommand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CommandType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CommandType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sqlCommand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CommandText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"SELECT COUNT(*) FROM dbo.SomeTable"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sqlCommand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Execute</a:t>
            </a:r>
            <a:r>
              <a:rPr lang="ru" sz="1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Scalar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A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SqlCommand (как инструкция T-SQL)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/>
          <p:nvPr/>
        </p:nvCxnSpPr>
        <p:spPr>
          <a:xfrm>
            <a:off x="3611400" y="3791675"/>
            <a:ext cx="30519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>
            <a:off x="3611400" y="4041375"/>
            <a:ext cx="38424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Предоставляет способ чтения строк запроса базы данных SQL Server: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SqlDataReader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reader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sqlCommand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Execute</a:t>
            </a:r>
            <a:r>
              <a:rPr lang="ru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Reader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reader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HasRows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idColumn1Index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reader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GetOrdinal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"Column1"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idColumn2Index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reader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GetOrdinal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"Column2"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			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reader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int32Value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reader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GetInt32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idColumnIndex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stringValue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reader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GetString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nameColumnIndex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SqlDataReader (чтение данных запроса)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Создать новый интерфейс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IOrderRepository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IOrderRepository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GetOrderCount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GetOrderDeiscountList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Расширить класс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OnlineStoreRepository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созданным интерфейсом и реализовать его в отдельном файле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OnlineStoreRepository.Order.cs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 #1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SqlConnection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connection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SqlConnection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connectionString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connection.Open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sqlCommand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connection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CreateCommand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sqlCommand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CommandType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CommandType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StoredProcedure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sqlCommand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CommandText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"dbo.StoredProcedureName"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sqlCommand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AddWithValue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"@inputParam1"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inputParam1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sqlCommand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AddWithValue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"@inputParam2"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inputParam2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outputParameter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SqlParameter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"@outParam"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SqlDbType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outputParameter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Direction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ParameterDirection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sqlCommand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outputParameter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sqlCommand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Execute</a:t>
            </a:r>
            <a:r>
              <a:rPr lang="ru" sz="12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NonQuery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outputValue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outputIdParameter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EA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SqlCommand (как хранимая процедура)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9"/>
          <p:cNvCxnSpPr/>
          <p:nvPr/>
        </p:nvCxnSpPr>
        <p:spPr>
          <a:xfrm>
            <a:off x="3205825" y="2398375"/>
            <a:ext cx="35691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9"/>
          <p:cNvCxnSpPr/>
          <p:nvPr/>
        </p:nvCxnSpPr>
        <p:spPr>
          <a:xfrm>
            <a:off x="3205825" y="2648075"/>
            <a:ext cx="22881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SQL-запросы для создания двух хранимых процедур: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Mono"/>
              <a:buChar char="●"/>
            </a:pPr>
            <a:r>
              <a:rPr lang="ru" sz="1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dbo.AddOrder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@customerId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AS INT, </a:t>
            </a:r>
            <a:r>
              <a:rPr lang="ru" sz="11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@orderDate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AS DATETIMEOFFSET,</a:t>
            </a:r>
            <a:b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@discount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AS FLOAT = NULL, </a:t>
            </a:r>
            <a:r>
              <a:rPr lang="ru" sz="11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@id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AS INT </a:t>
            </a:r>
            <a:r>
              <a:rPr lang="ru" sz="1100" u="sng">
                <a:solidFill>
                  <a:srgbClr val="B6D7A8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Mono"/>
              <a:buChar char="●"/>
            </a:pPr>
            <a:r>
              <a:rPr lang="ru" sz="1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dbo.AddOrderItem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@orderId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AS INT, </a:t>
            </a:r>
            <a:r>
              <a:rPr lang="ru" sz="11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@productId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AS INT, </a:t>
            </a:r>
            <a:r>
              <a:rPr lang="ru" sz="11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@numberOfItems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AS INT)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Расширить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интерфейс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IOrderRepository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новым методом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AddOrder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IOrderRepository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int GetOrderCount();</a:t>
            </a:r>
            <a:endParaRPr sz="11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List&lt;string&gt; GetOrderIdList();</a:t>
            </a:r>
            <a:endParaRPr sz="11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AddOrder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customerId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DateTimeOffset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orderDate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discount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Tuple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&gt;&gt;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productIdCountList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Реализовать новый метод в классе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OnlineStoreRepository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 #2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Домашняя работа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Попытаться самостоятельно реализовать методы интерфейса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IReminderStorage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в новой сборке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Class Library (.NET Standard)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Reminder.Storage.SqlServer.ADO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