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138e2af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138e2af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138e2af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138e2af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138e2af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138e2af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6138e2a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6138e2a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138e2a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138e2a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138e2af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138e2a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138e2a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138e2a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138e2af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138e2af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e6e2fbe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e6e2fbe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f1108a3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f1108a3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5cedae8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5cedae8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cedae8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cedae8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cedae8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cedae8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cedae8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cedae8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cedae8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cedae8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cedae8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cedae8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138e2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138e2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138e2a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6138e2a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2A284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2A2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ru-ru/dotnet/api/system.idisposable?view=netcore-2.2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icrosoft.com/ru-ru/dotnet/api/system.idisposable?view=netcore-2.2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ru-ru/dotnet/api/system.idisposable?view=netcore-2.2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ru-ru/dotnet/api/system.idisposable?view=netcore-2.2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ru-ru/dotnet/api/system.collections.generic.icollection-1?view=netcore-2.2" TargetMode="External"/><Relationship Id="rId4" Type="http://schemas.openxmlformats.org/officeDocument/2006/relationships/hyperlink" Target="https://docs.microsoft.com/ru-ru/dotnet/api/system.collections.generic.ireadonlycollection-1?view=netcore-2.2" TargetMode="External"/><Relationship Id="rId5" Type="http://schemas.openxmlformats.org/officeDocument/2006/relationships/hyperlink" Target="https://docs.microsoft.com/ru-ru/dotnet/api/system.collections.generic.ilist-1?view=netcore-2.2" TargetMode="External"/><Relationship Id="rId6" Type="http://schemas.openxmlformats.org/officeDocument/2006/relationships/hyperlink" Target="https://docs.microsoft.com/ru-ru/dotnet/api/system.collections.generic.ireadonlylist-1?view=netcore-2.2" TargetMode="External"/><Relationship Id="rId7" Type="http://schemas.openxmlformats.org/officeDocument/2006/relationships/hyperlink" Target="https://docs.microsoft.com/ru-ru/dotnet/api/system.collections.generic?view=netcore-2.2" TargetMode="External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A28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440000"/>
            <a:ext cx="8222100" cy="13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ООП в C#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(распространенные интерфейсы .NET,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статические методы и классы, синглтон)</a:t>
            </a:r>
            <a:endParaRPr sz="240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371450" y="3327475"/>
            <a:ext cx="6401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Андрей Голяков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Кроме обычных конструкторов у класса также могут быть статические конструкторы. Статические конструкторы имеют следующие отличительные черты: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Статические конструкторы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не должны иметь модификатор доступа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и не принимают параметров,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Как и в статических методах, в статических конструкторах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нельзя использовать ключевое слово this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ссылки на текущий объект класса и можно обращаться только к статическим членам класса,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Статические конструкторы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нельзя вызвать в программе вручную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Они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выполняются автоматически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при самом первом создании объекта данного класса или при первом обращении к его статическим членам (если таковые имеются)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Статические</a:t>
            </a:r>
            <a:r>
              <a:rPr lang="ru">
                <a:solidFill>
                  <a:srgbClr val="FFFFFF"/>
                </a:solidFill>
              </a:rPr>
              <a:t> конструкторы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64100" y="1291500"/>
            <a:ext cx="437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StaticMembersContainer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staticField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StaticProperty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staticField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staticField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RegularProperty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valueToAdd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StaticProperty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valueToAdd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RegularMethod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StaticProperty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RegularProperty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Статические</a:t>
            </a:r>
            <a:r>
              <a:rPr lang="ru">
                <a:solidFill>
                  <a:srgbClr val="FFFFFF"/>
                </a:solidFill>
              </a:rPr>
              <a:t> члены в обычных классах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493600" y="1291500"/>
            <a:ext cx="437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Program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StaticMembersContainer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StaticProperty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regularInstance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StaticMembersContainer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regularInstance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RegularProperty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regularInstance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RegularMethod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StaticMembersContainer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StaticMethod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B5CEA8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regularInstance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RegularMethod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Добавьте в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ErrorList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публичное статическое свойство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OutputPrefixFormat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типа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которое будет позволять просматривать и задавать префиксную строку для вывода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статический конструктор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в котором бы определялось начальное значение свойства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OutputPrefixFormat как дата и время по заданному формату согласно примеру: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ru" sz="1800">
                <a:solidFill>
                  <a:srgbClr val="FFF2CC"/>
                </a:solidFill>
                <a:latin typeface="Roboto Mono"/>
                <a:ea typeface="Roboto Mono"/>
                <a:cs typeface="Roboto Mono"/>
                <a:sym typeface="Roboto Mono"/>
              </a:rPr>
              <a:t>April 7, 2019 (7:55 PM)</a:t>
            </a: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обычный публичный метод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WriteToConsole()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бы выводил в консоль все сообщения об ошибках вместе с префиксом, который бы формировался через DateTime.Now.ToString(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OutputPrefixFormat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Статические классы объявляются с модификатором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static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могут содержать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только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статические поля, свойства и методы.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Например, если бы класс ErrorList имел бы только статические переменные, свойства и методы, то его можно было бы объявить как статический.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C# показательными примерами статических классов являются классы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используется для вывода данных в консоль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применяется для различных математических операций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Статические</a:t>
            </a:r>
            <a:r>
              <a:rPr lang="ru">
                <a:solidFill>
                  <a:srgbClr val="FFFFFF"/>
                </a:solidFill>
              </a:rPr>
              <a:t> классы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64100" y="1291500"/>
            <a:ext cx="437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StaticSample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StaticPropertySample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StaticSample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StaticPropertySample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"Test String"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StaticMethod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InternalStaticMethod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InternalStaticMethod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StaticPropertySample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Статические</a:t>
            </a:r>
            <a:r>
              <a:rPr lang="ru">
                <a:solidFill>
                  <a:srgbClr val="FFFFFF"/>
                </a:solidFill>
              </a:rPr>
              <a:t> классы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798400" y="1291500"/>
            <a:ext cx="437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0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StaticSample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StaticMethod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StaticSample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StaticPropertySample 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A9999"/>
                </a:solidFill>
                <a:latin typeface="Roboto Mono"/>
                <a:ea typeface="Roboto Mono"/>
                <a:cs typeface="Roboto Mono"/>
                <a:sym typeface="Roboto Mono"/>
              </a:rPr>
              <a:t>"New String!"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StaticSample</a:t>
            </a:r>
            <a:r>
              <a:rPr lang="ru" sz="10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StaticMethod</a:t>
            </a: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D9EEB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Одиночка (Singleton, Синглтон) - порождающий паттерн, который гарантирует, что для определенного класса будет создан только один объект, а также предоставит к этому объекту точку доступа.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Когда надо использовать Синглтон? Когда необходимо, чтобы для класса существовал только один экземпляр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Синглтон позволяет создать объект только при его необходимости. Если объект не нужен, то он не будет создан. В этом отличие синглтона от глобальных переменных.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Паттерн </a:t>
            </a:r>
            <a:r>
              <a:rPr lang="ru">
                <a:solidFill>
                  <a:srgbClr val="FF9900"/>
                </a:solidFill>
              </a:rPr>
              <a:t>Синглтон </a:t>
            </a:r>
            <a:r>
              <a:rPr lang="ru">
                <a:solidFill>
                  <a:srgbClr val="FFFFFF"/>
                </a:solidFill>
              </a:rPr>
              <a:t>(</a:t>
            </a:r>
            <a:r>
              <a:rPr lang="ru">
                <a:solidFill>
                  <a:srgbClr val="FF9900"/>
                </a:solidFill>
              </a:rPr>
              <a:t>Singleton</a:t>
            </a:r>
            <a:r>
              <a:rPr lang="ru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64100" y="1291500"/>
            <a:ext cx="437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instance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SingletonDemo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GetInstance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instance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	instance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instance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Классическая реализация </a:t>
            </a:r>
            <a:r>
              <a:rPr lang="ru">
                <a:solidFill>
                  <a:srgbClr val="FF9900"/>
                </a:solidFill>
              </a:rPr>
              <a:t>с</a:t>
            </a:r>
            <a:r>
              <a:rPr lang="ru">
                <a:solidFill>
                  <a:srgbClr val="FF9900"/>
                </a:solidFill>
              </a:rPr>
              <a:t>инглтона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798400" y="1291500"/>
            <a:ext cx="437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args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singleton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GetInstance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singleton2 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SingletonDemo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GetInstance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1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singleton2</a:t>
            </a:r>
            <a:r>
              <a:rPr lang="ru" sz="11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Equals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singleton</a:t>
            </a: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0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True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Чтобы реализовать данный паттерн необходимо выполнить три задачи: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Закрыть возможность создавать экземпляры класса через конструктор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этого мы определяем единственный конструктор с сигнатурой такой же, как и у конструктора по-умолчанию, но сделав его private.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Определить закрытый (внутренний) статический член того же типа, что и сам класс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Это и будет наш единственный экземпляр, который мы будем всем отдавать через метод, реализованный ниже.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публичный статический метод, который будет возвращать наш единственный внутренний экземпляр класса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Поскольку при самом первом обращении внутренний экземпляр ещё не создан, необходимо там проверять его на null и создавать его (там-то конструктор будет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работать). Уже после этого возвращать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Реализация п</a:t>
            </a:r>
            <a:r>
              <a:rPr lang="ru">
                <a:solidFill>
                  <a:srgbClr val="FFFFFF"/>
                </a:solidFill>
              </a:rPr>
              <a:t>аттерна </a:t>
            </a:r>
            <a:r>
              <a:rPr lang="ru">
                <a:solidFill>
                  <a:srgbClr val="FF9900"/>
                </a:solidFill>
              </a:rPr>
              <a:t>Синглтон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87900" y="1242000"/>
            <a:ext cx="83682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Реализовать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паттерн синглтон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классах с прошлого домашнего задания: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ConsoleLogWriter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FileLogWriter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MultipleLogWriter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3274913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IDisposable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предоставляет механизм для освобождения неуправляемых ресурсов. Например, при работе с файловой системой.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IDisposable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... some logic here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Dispose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TODO: free unmanaged resources (unmanaged objects)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TODO: set large fields to null.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IDisposable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Вместо явного использования метода Dispose() можно воспользоваться конструкцией using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work with sample object here</a:t>
            </a:r>
            <a:endParaRPr sz="1400">
              <a:solidFill>
                <a:srgbClr val="93C47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SomeMethod();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disposing after finish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Dispose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6D9EE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Лучше использовать конструкцию </a:t>
            </a:r>
            <a:r>
              <a:rPr lang="ru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DisposableSample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work with sample object here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sample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SomeMethod();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Dispose() will be automatically called!</a:t>
            </a:r>
            <a:endParaRPr sz="1000">
              <a:solidFill>
                <a:srgbClr val="FFFFFF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Конструкция </a:t>
            </a:r>
            <a:r>
              <a:rPr lang="ru">
                <a:solidFill>
                  <a:srgbClr val="FF9900"/>
                </a:solidFill>
              </a:rPr>
              <a:t>using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Написать класс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ErrorList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который будет хранить тип ошибок определённой категории, реализующий 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нтерфейс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IDisposable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Он должен содержать следующие публичные члены: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Category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категория ошибок, свойство read-only, задаётся из конструктора,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Свойство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Errors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типа </a:t>
            </a:r>
            <a:r>
              <a:rPr lang="ru" sz="160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List&lt;string&gt;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собственно список ошибок,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Конструктор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 котором будут инициализироваться свойство Category (через параметр category) и пустой список строк Errors,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</a:pP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Метод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Dispose()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в котором будет происходить 1) очистка списка методом Clear() и 2) приравнивание свойства 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ru" sz="160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ru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создать экземпляр объекта ErrorList используя конструкцию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и написать пару ошибок.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Затем вывести их на экран в формате: “категория: ошибка”.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Интерфейс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IEnumerable&lt;T&gt;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предоставляет возможность получить доступ для чтения типизированной коллекции.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EnumberableSample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IEnumerable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93C479"/>
                </a:solidFill>
                <a:latin typeface="Roboto Mono"/>
                <a:ea typeface="Roboto Mono"/>
                <a:cs typeface="Roboto Mono"/>
                <a:sym typeface="Roboto Mono"/>
              </a:rPr>
              <a:t>// some logic here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IEnumerator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GetEnumerator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NotImplementedException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IEnumerator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B8D7A3"/>
                </a:solidFill>
                <a:latin typeface="Roboto Mono"/>
                <a:ea typeface="Roboto Mono"/>
                <a:cs typeface="Roboto Mono"/>
                <a:sym typeface="Roboto Mono"/>
              </a:rPr>
              <a:t>IEnumerable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GetEnumerator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NotImplementedException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IEnumerable&lt;T&gt;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Предоставляет перечислитель, который поддерживает простой перебор элементов в указанной коллекции.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Требует реализации двух перегрузок метода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GetEnumerator()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Благодаря его реализации мы можем перебирать значения последовательности в цикле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 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EnumerableSample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ru" sz="1400">
                <a:solidFill>
                  <a:srgbClr val="6D9EEB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sample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00">
                <a:solidFill>
                  <a:srgbClr val="4EC9B0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ru" sz="1400">
                <a:solidFill>
                  <a:srgbClr val="B4B4B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WriteLine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D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DCDCD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Интерфейс </a:t>
            </a:r>
            <a:r>
              <a:rPr lang="ru">
                <a:solidFill>
                  <a:srgbClr val="FF9900"/>
                </a:solidFill>
              </a:rPr>
              <a:t>IEnumerable&lt;T&gt;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Добавить к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классу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ErrorList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реализацию интерфейса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IEnumerable&lt;string&gt;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Также добавить метод 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errorMessage)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Изменить публичное свойство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сделав его внутренним полем класса, с соответствующими пере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именованиями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 основном потоке программы обновить код добавления новых ошибок через новый метод Add. Обновить вывод ошибок на экран в формате: “категория: ошибка” через использование foreach по экземпляру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Самостоятельная работа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ICollection&lt;T&gt;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IReadOnlyCollection&lt;T&gt;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IList&lt;T&gt;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IReadOnlyList&lt;T&gt;</a:t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 много чего ещё можно найти внутри </a:t>
            </a:r>
            <a:r>
              <a:rPr lang="ru" u="sng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System.Collections.Generic Namespace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Другие распространённые интерфейсы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291500"/>
            <a:ext cx="83682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Кроме обычных полей, методов, свойств класс может иметь статические поля, методы, свойства. Статические поля, методы, свойства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относятся ко всему классу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Для обращения к подобным членам класса </a:t>
            </a:r>
            <a:r>
              <a:rPr lang="ru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 обязательно создавать экземпляр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Статические члены могут иметь доступ к другим членам класса, только если они тоже статические.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 уровне памяти для статических полей будет создаваться участ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ок в памяти, который будет общим для всех объектов класса. При этом память для статических переменных выделяется даже в том случае,</a:t>
            </a:r>
            <a:b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если не создано ни одного объекта этого класса.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Статические</a:t>
            </a:r>
            <a:r>
              <a:rPr lang="ru">
                <a:solidFill>
                  <a:srgbClr val="FFFFFF"/>
                </a:solidFill>
              </a:rPr>
              <a:t> члены в обычных классах</a:t>
            </a:r>
            <a:endParaRPr sz="2400">
              <a:solidFill>
                <a:srgbClr val="FF99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