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6.xml"/><Relationship Id="rId32" Type="http://schemas.openxmlformats.org/officeDocument/2006/relationships/font" Target="fonts/RobotoMon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15c4aa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15c4aa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629974e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629974e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138e2af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138e2af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29974ef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29974ef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629974ef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629974ef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629974ef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629974ef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974ef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974ef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629974ef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629974ef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615c4aae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615c4aae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ae6e2fbe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ae6e2fbe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5cedae8a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5cedae8a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615c4aa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615c4aa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615c4aae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615c4aa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15c4aae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15c4aae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cedae8a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5cedae8a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15c4aae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15c4aae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615c4aae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615c4aae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15c4aae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615c4aae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microsoft.com/ru-ru/dotnet/csharp/language-reference/keywords/delegate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habr.com/ru/post/143925/" TargetMode="External"/><Relationship Id="rId4" Type="http://schemas.openxmlformats.org/officeDocument/2006/relationships/hyperlink" Target="https://habr.com/ru/post/329886" TargetMode="External"/><Relationship Id="rId5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microsoft.com/ru-ru/dotnet/csharp/programming-guide/generics/generic-type-parameters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microsoft.com/ru-ru/dotnet/csharp/programming-guide/generics/constraints-on-type-parameters#why-use-constraints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ООП в C#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(универсальные методы, делегаты)</a:t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Делегат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это тип, который представляет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ссылку на метод(ы)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с определенным списком параметров и типом возвращаемого значения.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 создании экземпляра делегата этот экземпляр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можно связать с любым методом с совместимой сигнатурой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 типом возвращаемого значения. Метод можно вызвать (активировать) с помощью экземпляра делегата.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Делегаты используются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для передачи методов в качестве аргументов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к другим методам.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Делегат можно связать с именованным методом. При создании экземпляра делегата с использованием именованного метода этот метод 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передается в качестве параметра в конструктор делегата.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Делегаты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 факту же при компиляции кода в CIL — компилятор превращает каждый такой тип-делегат в одноименный тип-класс и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все экземпляры данного типа-делегата по факту являются экземплярами соответствующих типов-классов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Объявляя новый тип-делегат мы сразу через синтаксис его объявления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жестко определяем сигнатуру допустимых методов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которыми могут быть инициализированы экземпляры такого делегата.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Экземпляр же такого делегата стоит понимать как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ссылку на конкретный метод или список методов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который куда то будет передан и скорее всего выполнен уже на той стороне. Причем не сможет передать с методом значение аргументов с которыми он будет выполнен, или поменять его сигнатуру. Но он сможет определить логику работы метода — его тело.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Делегаты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64100" y="1291500"/>
            <a:ext cx="437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SimpleCalculator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Sum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Multiply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D9EEB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Делегаты</a:t>
            </a:r>
            <a:r>
              <a:rPr lang="ru">
                <a:solidFill>
                  <a:srgbClr val="FFFFFF"/>
                </a:solidFill>
              </a:rPr>
              <a:t> с именованными методами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4798400" y="1291500"/>
            <a:ext cx="437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delegate</a:t>
            </a: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PerformCalculation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 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Main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args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calc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SimpleCalculator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PerformCalculation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performCalculation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result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performCalculation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calc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result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performCalculation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performCalculation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calc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Multiply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result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performCalculation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D9EEB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Можно создать цепочку вызовов, когда делегат хранит ссылки на более чем один метод. Для этого нужно вызвать статический метод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Delegate.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Combine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или оператор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+=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doCalculation1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SimpleCalculator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doCalculation2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SimpleCalculator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Multiply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operator +=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doCalculation1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doCalculation2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static method Delegate.Combine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doCalculation1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Delegate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Combine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doCalculation1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doCalculation2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Делегаты</a:t>
            </a:r>
            <a:r>
              <a:rPr lang="ru">
                <a:solidFill>
                  <a:srgbClr val="FFFFFF"/>
                </a:solidFill>
              </a:rPr>
              <a:t>: ссылки на несколько методов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Можно создать цепочку вызовов, когда делегат хранит ссылки на более чем один метод. Для этого нужно вызвать статический метод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Delegate.Combine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или оператор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+=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 выполнении такого делегата все его методы будут выполнены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по очереди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Если сигнатура делегата предполагает получение параметров то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параметры будут для всех методов иметь одно значение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Если есть возвращаемое значение, то мы можем получить лишь значение последнего в списке метода.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doCalculation1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SimpleCalculator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doCalculation2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SimpleCalculator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Multiply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operator +=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doCalculation1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doCalculation2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static method Delegate.Combine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doCalculation1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Delegate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Combine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doCalculation1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doCalculation2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multipleResult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doCalculation1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nameof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multipleResult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multipleResult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Делегаты</a:t>
            </a:r>
            <a:r>
              <a:rPr lang="ru">
                <a:solidFill>
                  <a:srgbClr val="FFFFFF"/>
                </a:solidFill>
              </a:rPr>
              <a:t>: ссылки на несколько методов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Delegate.Remove()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или переопределённый оператор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-=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в свою очередь производит поиск в списке делегатов по значению объекта-владельца и методу, и в случае нахождения удаляет первый совпавший.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operator -=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doCalculation1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-=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doCalculation2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method Remove()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doCalculation1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Delegate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Remove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doCalculation1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doCalculation2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multipleResult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doCalculation1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nameof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multipleResult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multipleResult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Делегаты</a:t>
            </a:r>
            <a:r>
              <a:rPr lang="ru">
                <a:solidFill>
                  <a:srgbClr val="FFFFFF"/>
                </a:solidFill>
              </a:rPr>
              <a:t>: ссылки на несколько методов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Стоит сказать что делегаты могут быть обобщенными (Generic), что является более правильным подходом к созданию отдельных делегатов для разных типов.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Также стоит упомянуть что библиотека .NET Framework Class Library уже содержит наиболее популярные типы делегатов (обобщенные и нет). Например: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Делегат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Action&lt;T&gt;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представляет собой метод без возвращаемого значения но с аргументом,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Делегат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Func&lt;T, TResult&gt;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 с возвращаемым значением и аргументом.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Делегаты</a:t>
            </a:r>
            <a:r>
              <a:rPr lang="ru">
                <a:solidFill>
                  <a:srgbClr val="FFFFFF"/>
                </a:solidFill>
              </a:rPr>
              <a:t> библиотеки классов .NET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Полезные ссылки: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Habr: Зачем нужны делегаты в C#?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Habr: Делегаты и Лямбда выражения в C#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Делегаты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921300" y="1062900"/>
            <a:ext cx="8222700" cy="4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Дан класс: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sealed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Circle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_radius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Circle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radius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_radius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radius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Calculate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Func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operation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operation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_radius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u="sng">
                <a:latin typeface="Arial"/>
                <a:ea typeface="Arial"/>
                <a:cs typeface="Arial"/>
                <a:sym typeface="Arial"/>
              </a:rPr>
              <a:t>Не изменяя данного класса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Реализовать возможность вычисления периметра и площади окружности.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Создать экземпляр класса с радиусом = 1.5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Рассчитать периметр и площадь </a:t>
            </a:r>
            <a:r>
              <a:rPr lang="ru" sz="1200" u="sng">
                <a:latin typeface="Arial"/>
                <a:ea typeface="Arial"/>
                <a:cs typeface="Arial"/>
                <a:sym typeface="Arial"/>
              </a:rPr>
              <a:t>пользуясь методом Calculate()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 у созданного экземпляра класса.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Вывести на экран результат вычислений в формате: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For the circle with radius 1.5</a:t>
            </a:r>
            <a:endParaRPr sz="120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Perimeter is	9.42477796076938</a:t>
            </a:r>
            <a:endParaRPr sz="120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Square is	7.06858347057703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Реализовать класс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LogWriterFactory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который бы сам реализовывал паттерн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синглтон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создавал и выдавал экземпляры классов </a:t>
            </a:r>
            <a:r>
              <a:rPr lang="ru" sz="14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с позапрошлого (не синглтоны!) домашнего задания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ConsoleLogWriter,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FileLogWriter,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MultipleLogWriter.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Класс должен иметь один метод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ILogWriter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GetLogWriter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&gt;(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parameters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ILogWriter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возвращать любой из трёх возможных классов выше (сами классы не должны меняться).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основном потоке программы: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Создать по одному экземпляру класса FileLogWriter и ConsoleLogWriter.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Затем создать экземпляр класса MultipleLogWriter, который бы принял в конструктор созданные выше экземпляры FileLogWriter и ConsoleLogWriter.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Сделать по одной записи логов каждого типа, чтобы убедиться, что они одновременно пишутся и в консоль и в файл.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Домашнее задание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Универсальным (обобщённым) называется метод, объявленный с использованием параметризованного типа данных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Например, у нас есть статический класс, метод которого выполняет определённую логику. Пусть это будет метод Swap, меняющий 2 переменные местами.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Swapper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Swap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b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temp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a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b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b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temp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Универсальные </a:t>
            </a:r>
            <a:r>
              <a:rPr lang="ru"/>
              <a:t>методы (</a:t>
            </a:r>
            <a:r>
              <a:rPr lang="ru">
                <a:solidFill>
                  <a:srgbClr val="FF9900"/>
                </a:solidFill>
              </a:rPr>
              <a:t>generic methods</a:t>
            </a:r>
            <a:r>
              <a:rPr lang="ru"/>
              <a:t>)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2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Swapper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Swap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1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&gt;(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ref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ref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b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temp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a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b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b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temp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Program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Main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args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ru" sz="11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b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$"a = 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, b = 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Swapper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Swap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1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&gt;(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ref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ref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b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$"a = 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, b = 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Универсальные </a:t>
            </a:r>
            <a:r>
              <a:rPr lang="ru"/>
              <a:t>методы (</a:t>
            </a:r>
            <a:r>
              <a:rPr lang="ru">
                <a:solidFill>
                  <a:srgbClr val="FF9900"/>
                </a:solidFill>
              </a:rPr>
              <a:t>generic methods</a:t>
            </a:r>
            <a:r>
              <a:rPr lang="ru"/>
              <a:t>)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Универсальные классы инкапсулируют операции, которые не относятся к конкретному типу данных.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Например, наш класс Swapper можно сделать универсальным, перенеся параметр T уже на уровень класса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Swapper</a:t>
            </a: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&lt;T&gt;</a:t>
            </a:r>
            <a:endParaRPr sz="140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Swap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ref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ref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b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temp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a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b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b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temp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Универсальные </a:t>
            </a:r>
            <a:r>
              <a:rPr lang="ru"/>
              <a:t>классы</a:t>
            </a:r>
            <a:r>
              <a:rPr lang="ru"/>
              <a:t> (</a:t>
            </a:r>
            <a:r>
              <a:rPr lang="ru">
                <a:solidFill>
                  <a:srgbClr val="FF9900"/>
                </a:solidFill>
              </a:rPr>
              <a:t>generic classes</a:t>
            </a:r>
            <a:r>
              <a:rPr lang="ru"/>
              <a:t>)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Основные правила: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Присваивайте параметрам универсального типа описательные имена, кроме случаев, когда достаточно одной буквы и описательное имя не имеет практической ценности.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Используйте имя параметра типа T для типов, содержащих только однобуквенный параметр типа.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Используйте префикс "T" для описательных имен параметров типа (TSession)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Указывайте ограничения, связанные с параметром типа, в его имени. Например, параметр с ограничением ISession может называться TSession.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Полный список с примерами можно найти в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документации от Майкрософт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Правила именования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Реализовать класс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Account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Два свойства: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ru" sz="18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lang="ru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ru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ru" sz="18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8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private set</a:t>
            </a: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},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ru" sz="18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lang="ru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ru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800"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ru" sz="18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ru" sz="18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8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private set</a:t>
            </a:r>
            <a:r>
              <a:rPr lang="ru" sz="1800">
                <a:latin typeface="Arial"/>
                <a:ea typeface="Arial"/>
                <a:cs typeface="Arial"/>
                <a:sym typeface="Arial"/>
              </a:rPr>
              <a:t> }</a:t>
            </a: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Конструктор с параметрами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для их заполнения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Публичный метод </a:t>
            </a: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WriteProperties()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выводящий параметры в консоль.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Затем сделать класс обобщённым, обобщяя его по типу свойства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основном потоке программы создать несколько экземпляров класса Account с различными типами данных для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Guid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Для всех вызвать метод WriteProperties.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Ограничения сообщают компилятору о характеристиках, которые должен иметь аргумент типа.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Без ограничений аргумент типа может быть любым типом,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Дополнительные сведения см. в статье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Зачем использовать ограничения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сли в клиентском коде для создания экземпляра класса используется недопустимый тип, возникает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ошибка времени компиляции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Ограничения задаются с помощью контекстного ключевого слова </a:t>
            </a: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Ограничения </a:t>
            </a:r>
            <a:r>
              <a:rPr lang="ru">
                <a:solidFill>
                  <a:srgbClr val="FFFFFF"/>
                </a:solidFill>
              </a:rPr>
              <a:t>параметров типа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Основные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типы ограничений: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T : </a:t>
            </a: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Аргумент типа должен быть типом значения. Допускается задание любого типа значения, кроме Nullable&lt;T&gt;.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T : </a:t>
            </a: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Аргумент типа должен быть ссылочным типом. Это ограничение также применяется к любому типу класса, интерфейса, делегата или массива.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T : </a:t>
            </a: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new()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Аргумент типа должен иметь общий конструктор без параметров. При одновременном использовании нескольких ограничений последним должно указываться ограничение new().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Ограничения </a:t>
            </a:r>
            <a:r>
              <a:rPr lang="ru">
                <a:solidFill>
                  <a:srgbClr val="FFFFFF"/>
                </a:solidFill>
              </a:rPr>
              <a:t>параметров типа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Основные типы ограничений: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T : </a:t>
            </a:r>
            <a:r>
              <a:rPr lang="ru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&lt;имя базового класса&gt;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Аргумент типа должен иметь базовый класс или производный от него класс.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T : </a:t>
            </a:r>
            <a:r>
              <a:rPr lang="ru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&lt;имя интерфейса&gt;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Аргумент типа должен являться заданным интерфейсом или реализовывать его. Можно указать несколько ограничений интерфейса. Заданный в ограничении интерфейс также может быть универсальным.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Синтаксис: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Swapper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" name="Google Shape;12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Ограничения </a:t>
            </a:r>
            <a:r>
              <a:rPr lang="ru">
                <a:solidFill>
                  <a:srgbClr val="FFFFFF"/>
                </a:solidFill>
              </a:rPr>
              <a:t>параметров типа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