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65f60f08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65f60f08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65f60f08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65f60f08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65f60f08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65f60f08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65f60f08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65f60f08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65f60f08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65f60f08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f1108a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f1108a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629974ef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629974ef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0fba743c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0fba743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0fba743c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0fba743c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fba743c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fba743c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0fba743c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0fba743c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5f60f0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5f60f0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ae6e2fbe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ae6e2fbe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65f60f08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65f60f08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A284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2A2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284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ООП в </a:t>
            </a:r>
            <a:r>
              <a:rPr lang="ru" sz="3600"/>
              <a:t>C#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(лямбда-выражения, библиотеки классов,</a:t>
            </a:r>
            <a:br>
              <a:rPr lang="ru" sz="2400"/>
            </a:br>
            <a:r>
              <a:rPr lang="ru" sz="2400"/>
              <a:t>chatbot: постановка задачи)</a:t>
            </a:r>
            <a:endParaRPr sz="24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Андрей Голяков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Чтобы подключить библиотеку классов к проекту, в котором планируется использовать её классы необходимо в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Solution Explorer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открыть контекстное меню на пункте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Dependencies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(зависимости) и выбрать пункт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Add Reference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(добавить ссылку).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открывшемся диалоговом окне выбрать слева пункт Projects (проекты) и отметить галочками необходимые проекты в солюшене и нажать OK.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Настройка </a:t>
            </a:r>
            <a:r>
              <a:rPr lang="ru">
                <a:solidFill>
                  <a:srgbClr val="FF9900"/>
                </a:solidFill>
              </a:rPr>
              <a:t>зависимостей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 основу берётся код самостоятельной работы, выполненной последней на 15 ом уроке: классы Circle и CircleOperation.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Класс Circle вынести в отдельную сборку с именем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Calculator.Figure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типа .NET Standard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Класс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CircleOperation вынести в отдельную сборку с именем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Calculator.Operation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типа .NET Core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Создать консольное приложение .NET Core в которое поместить логику расчёта параметров окружности используя внешние классы.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Добавить в соответствующие библиотеки классы Square и SquareOperation для описания квадрата и расчёта его периметра и площади.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 консольном приложении также рассчитать и вывести параметры</a:t>
            </a:r>
            <a:br>
              <a:rPr lang="ru"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latin typeface="Arial"/>
                <a:ea typeface="Arial"/>
                <a:cs typeface="Arial"/>
                <a:sym typeface="Arial"/>
              </a:rPr>
              <a:t>квадрата.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Разработать программу, которую можно было бы зарегистрировать в качестве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бота одного из чат сервисов.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Основная функциональность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Принимать в сообщении будильник: сообщение и время срабатывания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назначенное время посылать в ответ сообщение-напоминание.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Дополнительные требования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Сообщения должны оставаться в хранилище программы даже после срабатывания.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первой версии приложения, хранилище будет in-memory коллекцией, однако оно должно быть написано так, чтобы обеспечить легкую замену другой реализацией в будущих версиях.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Chatbot</a:t>
            </a:r>
            <a:r>
              <a:rPr lang="ru">
                <a:solidFill>
                  <a:srgbClr val="FFFFFF"/>
                </a:solidFill>
              </a:rPr>
              <a:t>: Постановка задачи 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Разработать программу, которую можно было бы зарегистрировать в качестве бота одного из чат сервисов.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Основная функциональность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Принимать в сообщении будильник: сообщение и время срабатывания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назначенное время посылать в ответ сообщение-напоминание.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Дополнительные требования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Сообщения должны оставаться в хранилище программы даже после срабатывания.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первой версии приложения, хранилище будет in-memory коллекцией, однако оно должно быть написано так, чтобы обеспечить легкую замену другой реализацией в будущих версиях.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Chatbot</a:t>
            </a:r>
            <a:r>
              <a:rPr lang="ru">
                <a:solidFill>
                  <a:srgbClr val="FFFFFF"/>
                </a:solidFill>
              </a:rPr>
              <a:t>: Постановка задачи 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Подумать, какие можно выделить интерфейсы и классы для решения задачи чат бота?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Как они будут взаимодействовать между собой?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Домашнее задание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Экземпляр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делегата можно инициализировать лямбда-выражением.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Отличительной чертой лямбд является оператор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, который делит выражение на левую часть с параметрами и правую с телом метода.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Например, если определён так класс-делегат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delegate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DoCalculation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number1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number2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то экземпляр может быть создан как обычным приравниванием метода с необходимой сигнатурой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DoCalculation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action1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Sum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assuming this method defined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 может быть записан в более короткой форме лямбда-выражения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DoCalculation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action2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Лямбда</a:t>
            </a:r>
            <a:r>
              <a:rPr lang="ru">
                <a:solidFill>
                  <a:srgbClr val="FFFFFF"/>
                </a:solidFill>
              </a:rPr>
              <a:t>-выражения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подходить строго, это именно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лямбда-выражение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DoCalculation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action2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Но это может быть и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лямбда-оператор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если мы заключим его в блочные скобки: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DoCalculation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action3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z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z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Лямбда</a:t>
            </a:r>
            <a:r>
              <a:rPr lang="ru">
                <a:solidFill>
                  <a:srgbClr val="FFFFFF"/>
                </a:solidFill>
              </a:rPr>
              <a:t>-операторы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Лямбда</a:t>
            </a:r>
            <a:r>
              <a:rPr lang="ru">
                <a:solidFill>
                  <a:srgbClr val="FFFFFF"/>
                </a:solidFill>
              </a:rPr>
              <a:t>-выражения и </a:t>
            </a:r>
            <a:r>
              <a:rPr lang="ru">
                <a:solidFill>
                  <a:srgbClr val="FF9900"/>
                </a:solidFill>
              </a:rPr>
              <a:t>л</a:t>
            </a:r>
            <a:r>
              <a:rPr lang="ru">
                <a:solidFill>
                  <a:srgbClr val="FF9900"/>
                </a:solidFill>
              </a:rPr>
              <a:t>ямбда</a:t>
            </a:r>
            <a:r>
              <a:rPr lang="ru">
                <a:solidFill>
                  <a:srgbClr val="FFFFFF"/>
                </a:solidFill>
              </a:rPr>
              <a:t>-операторы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Допускается не указывать типы аргументов, ведь компилятор и так знает тип и сигнатуру вашего делегата: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DoCalculation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action2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и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DoCalculation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action3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z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z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Лямбда</a:t>
            </a:r>
            <a:r>
              <a:rPr lang="ru">
                <a:solidFill>
                  <a:srgbClr val="FFFFFF"/>
                </a:solidFill>
              </a:rPr>
              <a:t>-выражения и </a:t>
            </a:r>
            <a:r>
              <a:rPr lang="ru">
                <a:solidFill>
                  <a:srgbClr val="FF9900"/>
                </a:solidFill>
              </a:rPr>
              <a:t>лямбда</a:t>
            </a:r>
            <a:r>
              <a:rPr lang="ru">
                <a:solidFill>
                  <a:srgbClr val="FFFFFF"/>
                </a:solidFill>
              </a:rPr>
              <a:t>-операторы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 случае если имеется лишь один аргумент то можно опустить обрамляющие его скобки: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you can omit parentheses in case of the single parameter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Action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action4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action4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"test"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Если в сигнатуре делегата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нет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аргументов, то необходимо указать пустые скобки: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you should use empty parentheses in case of absense ot the parameters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Func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getPi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MathF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PI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getPi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endParaRPr sz="1400">
              <a:solidFill>
                <a:srgbClr val="93C47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Переписать расчёт периметра и площади окружности на использование лямбда-выражений вместо методов класса.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Добавить функцию вычисление диаметра и также вывести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результат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расчёта диаметра на экран.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Библиотека классов определяет типы и методы, которые могут быть вызваны из любого приложения или других библиотек.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вы создадите библиотеку классов, вы сможете по своему усмотрению распространять ее как независимый компонент или включить в состав одного или нескольких приложений.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Чтобы создать библиотеку классов необходимо выбрать соответствующий тип проекта - Class Library.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Существует несколько возможностей создать библиотеку классов: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Class Library (.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NET Core)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Class Library (.NET Standard)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Библиотеки классов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242000"/>
            <a:ext cx="83682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.NET Standard Library — это формальный набор спецификаций общих интерфейсов других платформ: .NET Core, .NET Framework, Mono/Xamarin и остальных.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.NET Standard</a:t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387900" y="2445900"/>
            <a:ext cx="2400300" cy="2400300"/>
          </a:xfrm>
          <a:prstGeom prst="flowChartConnector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.NET FRAMEWORK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3528000" y="2758200"/>
            <a:ext cx="2088000" cy="2088000"/>
          </a:xfrm>
          <a:prstGeom prst="flowChartConnector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.NET CORE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6355800" y="2758200"/>
            <a:ext cx="2088000" cy="2088000"/>
          </a:xfrm>
          <a:prstGeom prst="flowChartConnector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MONO/</a:t>
            </a:r>
            <a:br>
              <a:rPr lang="ru"/>
            </a:br>
            <a:r>
              <a:rPr lang="ru"/>
              <a:t>XAMARIN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3852000" y="3387914"/>
            <a:ext cx="1440000" cy="1440000"/>
          </a:xfrm>
          <a:prstGeom prst="flowChartConnector">
            <a:avLst/>
          </a:prstGeom>
          <a:solidFill>
            <a:srgbClr val="4EC9B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.NET</a:t>
            </a:r>
            <a:br>
              <a:rPr lang="ru" sz="1200"/>
            </a:br>
            <a:r>
              <a:rPr lang="ru" sz="1200"/>
              <a:t>STANDARD</a:t>
            </a:r>
            <a:endParaRPr sz="1200"/>
          </a:p>
        </p:txBody>
      </p:sp>
      <p:sp>
        <p:nvSpPr>
          <p:cNvPr id="118" name="Google Shape;118;p20"/>
          <p:cNvSpPr/>
          <p:nvPr/>
        </p:nvSpPr>
        <p:spPr>
          <a:xfrm>
            <a:off x="868050" y="3387914"/>
            <a:ext cx="1440000" cy="1440000"/>
          </a:xfrm>
          <a:prstGeom prst="flowChartConnector">
            <a:avLst/>
          </a:prstGeom>
          <a:solidFill>
            <a:srgbClr val="4EC9B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.NET</a:t>
            </a:r>
            <a:br>
              <a:rPr lang="ru" sz="1200"/>
            </a:br>
            <a:r>
              <a:rPr lang="ru" sz="1200"/>
              <a:t>STANDARD</a:t>
            </a:r>
            <a:endParaRPr sz="1200"/>
          </a:p>
        </p:txBody>
      </p:sp>
      <p:sp>
        <p:nvSpPr>
          <p:cNvPr id="119" name="Google Shape;119;p20"/>
          <p:cNvSpPr/>
          <p:nvPr/>
        </p:nvSpPr>
        <p:spPr>
          <a:xfrm>
            <a:off x="6683550" y="3387914"/>
            <a:ext cx="1440000" cy="1440000"/>
          </a:xfrm>
          <a:prstGeom prst="flowChartConnector">
            <a:avLst/>
          </a:prstGeom>
          <a:solidFill>
            <a:srgbClr val="4EC9B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.NET</a:t>
            </a:r>
            <a:br>
              <a:rPr lang="ru" sz="1200"/>
            </a:br>
            <a:r>
              <a:rPr lang="ru" sz="1200"/>
              <a:t>STANDARD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Библиотеку классов, предназначенную для .NET Standard 2.0,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можно вызывать из любой реализации .NET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которая поддерживает эту версию .NET Standard. Для .NET Standard 2.0 это: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.NET Core 2.0 и выше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.NET Framework 4.6.1 (рекомендуется 4.7.2 и выше)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Mono 5.4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Xamarin.iOS 10.14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Xamarin.Mac 3.8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Xamarin.Android 8.0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Универсальная платформа Windows 10.0.16299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Unity 2018.1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Библиотека классов под </a:t>
            </a:r>
            <a:r>
              <a:rPr lang="ru">
                <a:solidFill>
                  <a:srgbClr val="FFFFFF"/>
                </a:solidFill>
              </a:rPr>
              <a:t>.NET Standard 2.0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