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Mono-boldItalic.fntdata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RobotoMono-bold.fntdata"/><Relationship Id="rId6" Type="http://schemas.openxmlformats.org/officeDocument/2006/relationships/slide" Target="slides/slide2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fba743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fba743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29974ef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29974ef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549b68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2549b68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014f2ee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014f2ee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5f60f08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5f60f08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C# / .NET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(chatbot: разработка доменной логики)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начала выделим основные сборки, отвечающей за логику работы собственно ремайндера: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A6FD3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CA6FD3"/>
                </a:solidFill>
                <a:latin typeface="Arial"/>
                <a:ea typeface="Arial"/>
                <a:cs typeface="Arial"/>
                <a:sym typeface="Arial"/>
              </a:rPr>
              <a:t>Reminder.Storage.Core</a:t>
            </a:r>
            <a:endParaRPr>
              <a:solidFill>
                <a:srgbClr val="CA6F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Библиотека с описанием интерфейсов и классов, которые будут использоваться конкретными реализациями хранилища данных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Ей в пару будет создана сборка Reminder.Storage.Core.Tests для тестов логики классов, если она будет.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Reminder.Storage.InMemory</a:t>
            </a:r>
            <a:endParaRPr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Библиотека с реализацией хранилища данных в памяти. Реализует все интерфейсы Reminder.Storage.Core.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Ей в пару будет создана сборка Reminder.Storage.InMemory.Tests для тестов логики хранилища.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Reminder.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endParaRPr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Основная библиотека логики.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Взаимосвязи между компонентами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Взаимосвязи между компонентами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>
            <a:stCxn id="80" idx="0"/>
            <a:endCxn id="81" idx="4"/>
          </p:cNvCxnSpPr>
          <p:nvPr/>
        </p:nvCxnSpPr>
        <p:spPr>
          <a:xfrm rot="10800000">
            <a:off x="3235700" y="2718675"/>
            <a:ext cx="0" cy="579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/>
          <p:nvPr/>
        </p:nvSpPr>
        <p:spPr>
          <a:xfrm>
            <a:off x="2604800" y="3297975"/>
            <a:ext cx="1261800" cy="12618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Storage.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InMemory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604800" y="1456775"/>
            <a:ext cx="1261800" cy="1261800"/>
          </a:xfrm>
          <a:prstGeom prst="ellipse">
            <a:avLst/>
          </a:prstGeom>
          <a:solidFill>
            <a:srgbClr val="A63AA0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Storage.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Core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637388" y="3297975"/>
            <a:ext cx="1261800" cy="1261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Domain.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4637400" y="1456775"/>
            <a:ext cx="1261800" cy="12618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Domain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4" name="Google Shape;84;p15"/>
          <p:cNvCxnSpPr>
            <a:stCxn id="82" idx="0"/>
            <a:endCxn id="83" idx="4"/>
          </p:cNvCxnSpPr>
          <p:nvPr/>
        </p:nvCxnSpPr>
        <p:spPr>
          <a:xfrm rot="10800000">
            <a:off x="5268288" y="2718675"/>
            <a:ext cx="0" cy="579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stCxn id="83" idx="2"/>
            <a:endCxn id="81" idx="6"/>
          </p:cNvCxnSpPr>
          <p:nvPr/>
        </p:nvCxnSpPr>
        <p:spPr>
          <a:xfrm rot="10800000">
            <a:off x="3866700" y="2087675"/>
            <a:ext cx="770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82" idx="2"/>
            <a:endCxn id="80" idx="6"/>
          </p:cNvCxnSpPr>
          <p:nvPr/>
        </p:nvCxnSpPr>
        <p:spPr>
          <a:xfrm rot="10800000">
            <a:off x="3866688" y="3928875"/>
            <a:ext cx="770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/>
          <p:nvPr/>
        </p:nvSpPr>
        <p:spPr>
          <a:xfrm>
            <a:off x="572200" y="1456775"/>
            <a:ext cx="1261800" cy="1261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Storage</a:t>
            </a:r>
            <a:r>
              <a:rPr lang="ru">
                <a:solidFill>
                  <a:srgbClr val="FFFFFF"/>
                </a:solidFill>
              </a:rPr>
              <a:t>.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Core.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72200" y="3297975"/>
            <a:ext cx="1261800" cy="1261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36000" lIns="32400" spcFirstLastPara="1" rIns="324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Storage.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InMemory.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Tests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9" name="Google Shape;89;p15"/>
          <p:cNvCxnSpPr>
            <a:stCxn id="87" idx="6"/>
            <a:endCxn id="81" idx="2"/>
          </p:cNvCxnSpPr>
          <p:nvPr/>
        </p:nvCxnSpPr>
        <p:spPr>
          <a:xfrm>
            <a:off x="1834000" y="2087675"/>
            <a:ext cx="770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stCxn id="88" idx="6"/>
            <a:endCxn id="80" idx="2"/>
          </p:cNvCxnSpPr>
          <p:nvPr/>
        </p:nvCxnSpPr>
        <p:spPr>
          <a:xfrm>
            <a:off x="1834000" y="3928875"/>
            <a:ext cx="770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stCxn id="92" idx="2"/>
            <a:endCxn id="83" idx="6"/>
          </p:cNvCxnSpPr>
          <p:nvPr/>
        </p:nvCxnSpPr>
        <p:spPr>
          <a:xfrm rot="10800000">
            <a:off x="5899325" y="2087675"/>
            <a:ext cx="13236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/>
          <p:nvPr/>
        </p:nvSpPr>
        <p:spPr>
          <a:xfrm>
            <a:off x="7222925" y="1456775"/>
            <a:ext cx="1261800" cy="12618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? Bot ?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3" name="Google Shape;93;p15"/>
          <p:cNvCxnSpPr>
            <a:stCxn id="92" idx="4"/>
            <a:endCxn id="80" idx="4"/>
          </p:cNvCxnSpPr>
          <p:nvPr/>
        </p:nvCxnSpPr>
        <p:spPr>
          <a:xfrm rot="5400000">
            <a:off x="4624175" y="1330025"/>
            <a:ext cx="1841100" cy="4618200"/>
          </a:xfrm>
          <a:prstGeom prst="bentConnector3">
            <a:avLst>
              <a:gd fmla="val 115416" name="adj1"/>
            </a:avLst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Storage.Domain.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ReminderDomain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класс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Класс о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пределяет основной доступ к логике работы с напоминаниями.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Класс должен принимать в конструктор класс, реализующий интерфейс IReminderStorage.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Здесь должна быть возможность добавить новое напоминание, посмотреть одно или несколько уже добавленных напоминаний.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Здесь должна происходить основная логика по периодической проверке “не пришло ли время вывода какого-либо из напоминаний”.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Storage.Domain.Model.</a:t>
            </a:r>
            <a:r>
              <a:rPr lang="ru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XxxReminderModel</a:t>
            </a: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классы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Классы моделей ReminderItem уровня домена — немного разные — каждый для своих нужд: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добавление напоминаний,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просмотр напоминаний,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срабатывание напоминаний.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Библиотека </a:t>
            </a:r>
            <a:r>
              <a:rPr lang="ru" sz="2400">
                <a:solidFill>
                  <a:srgbClr val="FF9900"/>
                </a:solidFill>
              </a:rPr>
              <a:t>Reminder.Domain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Реализация доменной логики ремайндера в библиотеке классов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Reminder.Domain (Class Library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.NET Standard 2.0.)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Создание библиотеки модульных тестов Reminder.Domain.Tests (MSTest Test Project .NET Core).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Совместная работа в классе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Покрыть модульными тестами классы сборки Reminder.Domain, совместно написанной на уроке.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Предлагается написать следующие тесты на доменную логику: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Check_That_Reminder_Calls_Internal_Delegate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Check_That_On_SendReminder_Exception_SendingFailed_Event_Raised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Check_That_On_SendReminder_OK_SendingSuccedded_Event_Raised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Домашняя работа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