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fa96cca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fa96cca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fa96cc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fa96cc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fa96cc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fa96cc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fa96cca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fa96cca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fa96cca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fa96cca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fa96cca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fa96cca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fa96cca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fa96cca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5f60f0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5f60f0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fa96cc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fa96cc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fa96cc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fa96cc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1b52fd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1b52fd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fa96cc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fa96cc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fa96cca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fa96cc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fa96cca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fa96cca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2d54592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2d54592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fa96cc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fa96cc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NLog/NLog.Web/wiki/Getting-started-with-ASP.NET-Core-2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ASP.NET Core MVC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(Валидация данных,</a:t>
            </a:r>
            <a:br>
              <a:rPr lang="ru" sz="2400"/>
            </a:br>
            <a:r>
              <a:rPr lang="ru" sz="2400"/>
              <a:t>Инверсия управления и Внедрение зависимостей)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Добавление кастомной проверки, отсутствующей в наборе готовых атрибутов.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Правила модели CityCreateModel: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Поле Name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Обязательное поле</a:t>
            </a:r>
            <a:endParaRPr sz="18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Максимальная длина: 100 символов</a:t>
            </a:r>
            <a:endParaRPr sz="18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Поле </a:t>
            </a:r>
            <a:r>
              <a:rPr lang="ru">
                <a:solidFill>
                  <a:srgbClr val="FCE5CD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Максимальная длина: 255 символов</a:t>
            </a:r>
            <a:endParaRPr sz="18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Поле не должно иметь такое же значение, как в поле Name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Поле NumberOfPointsOfInterest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Число в диапазоне от 0 до 100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Совместная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CE5CD"/>
                </a:solidFill>
                <a:latin typeface="Arial"/>
                <a:ea typeface="Arial"/>
                <a:cs typeface="Arial"/>
                <a:sym typeface="Arial"/>
              </a:rPr>
              <a:t>Инверсия управления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Inversion of Control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IoC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) это определенный набор рекомендаций, позволяющих проектировать и реализовывать приложения используя слабое связывание отдельных компонентов.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Для того чтобы следовать принципам </a:t>
            </a:r>
            <a:r>
              <a:rPr lang="ru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инверсии управления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нам необходимо: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Реализовывать компоненты, отвечающие за одну конкретную задачу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Компоненты должны быть максимально независимыми друг от друга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Компоненты не должны зависеть от конкретной реализации друг друга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Одним из видов конкретной реализации данных рекомендаций является механизм </a:t>
            </a:r>
            <a:r>
              <a:rPr lang="ru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внедрения зависимостей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Dependency Injection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). Он определяет две основные рекомендации: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Модули верхних уровней не должны зависеть от модулей нижних уровней. Оба типа модулей должны зависеть от абстракций.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Абстракции не должны зависеть от деталей. Детали должны зависеть от абстракций.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То есть, если у нас будут существовать два связанных класса, то нам необходимо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реализовывать связь между ними не напрямую, а через интерфейс. Это позволит нам при необходимости динамически менять реализацию зависимых классов.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Inversion of Control и Dependency Injection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Inversion of Control и Dependency Injection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387900" y="2096550"/>
            <a:ext cx="2698200" cy="9504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Cryptocurrency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Mining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(application)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6057900" y="2096550"/>
            <a:ext cx="2698200" cy="9504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SHA-256 hash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(hash algorithm)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4"/>
          <p:cNvCxnSpPr>
            <a:stCxn id="142" idx="3"/>
            <a:endCxn id="143" idx="1"/>
          </p:cNvCxnSpPr>
          <p:nvPr/>
        </p:nvCxnSpPr>
        <p:spPr>
          <a:xfrm>
            <a:off x="3086100" y="2571750"/>
            <a:ext cx="297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4"/>
          <p:cNvSpPr/>
          <p:nvPr/>
        </p:nvSpPr>
        <p:spPr>
          <a:xfrm>
            <a:off x="3702900" y="2288025"/>
            <a:ext cx="1738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зависит от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2311650" y="4308138"/>
            <a:ext cx="4520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нет внедрения зависимостей</a:t>
            </a:r>
            <a:b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принципы инверсии управления не соблюдаются</a:t>
            </a:r>
            <a:endParaRPr sz="12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Inversion of Control и Dependency Injection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387900" y="2255000"/>
            <a:ext cx="2522100" cy="9504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Cryptocurrency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Mining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(application)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6715800" y="3222550"/>
            <a:ext cx="1887900" cy="9504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Ethash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(hash algorithm)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" name="Google Shape;155;p25"/>
          <p:cNvCxnSpPr>
            <a:stCxn id="153" idx="3"/>
            <a:endCxn id="156" idx="1"/>
          </p:cNvCxnSpPr>
          <p:nvPr/>
        </p:nvCxnSpPr>
        <p:spPr>
          <a:xfrm>
            <a:off x="2910000" y="2730200"/>
            <a:ext cx="64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5"/>
          <p:cNvSpPr/>
          <p:nvPr/>
        </p:nvSpPr>
        <p:spPr>
          <a:xfrm>
            <a:off x="6715800" y="1287438"/>
            <a:ext cx="2040300" cy="9504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SHA-256 hash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(hash algorithm)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3551850" y="2255000"/>
            <a:ext cx="2522100" cy="950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IHashAlgorithm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(abstraction)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5"/>
          <p:cNvCxnSpPr>
            <a:stCxn id="157" idx="1"/>
            <a:endCxn id="156" idx="3"/>
          </p:cNvCxnSpPr>
          <p:nvPr/>
        </p:nvCxnSpPr>
        <p:spPr>
          <a:xfrm flipH="1">
            <a:off x="6074100" y="1762638"/>
            <a:ext cx="641700" cy="96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54" idx="1"/>
            <a:endCxn id="156" idx="3"/>
          </p:cNvCxnSpPr>
          <p:nvPr/>
        </p:nvCxnSpPr>
        <p:spPr>
          <a:xfrm rot="10800000">
            <a:off x="6074100" y="2730250"/>
            <a:ext cx="641700" cy="96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0" name="Google Shape;160;p25"/>
          <p:cNvSpPr/>
          <p:nvPr/>
        </p:nvSpPr>
        <p:spPr>
          <a:xfrm>
            <a:off x="2910000" y="2533550"/>
            <a:ext cx="64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зависит</a:t>
            </a:r>
            <a:b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6073800" y="2533550"/>
            <a:ext cx="64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зависит</a:t>
            </a:r>
            <a:b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311650" y="4308138"/>
            <a:ext cx="4520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внедрение зависимостей присутствует !</a:t>
            </a:r>
            <a:b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принципы инверсии </a:t>
            </a:r>
            <a: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управления </a:t>
            </a:r>
            <a:r>
              <a:rPr lang="ru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соблюдаются :)</a:t>
            </a:r>
            <a:endParaRPr sz="12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Использование встроенного сервиса логирования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Использование NLog, логирование в файл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Делаем по рекомендациям авторов NLog: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 sz="12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https://github.com/NLog/NLog.Web/wiki/Getting-started-with-ASP.NET-Core-2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Совместная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Собственные сервисы регистрируются в методе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ConfigureServices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Можно воспользоваться одним из трёх методов в зависимости от желаемого жизненного цикла сервиса: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AddTransient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— объект пересоздаётся при каждом обращении к сервису создается новый объект сервиса. В течение одного запроса может быть несколько обращений к сервису, соответственно при каждом обращении будет создаваться новый объект. Подобная модель жизненного цикла наиболее подходит для легковесных сервисов, которые не хранят данных о состоянии.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AddScoped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объект пересоздаётся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для каждого запроса создается свой объект сервиса. То есть если в течение одного запроса есть несколько обращений к одному сервису, то при всех этих обращениях будет использоваться один и тот же объект сервиса.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AddSingleton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— объект сервиса создается при первом обращении к нему, все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Arial"/>
                <a:ea typeface="Arial"/>
                <a:cs typeface="Arial"/>
                <a:sym typeface="Arial"/>
              </a:rPr>
              <a:t>последующие запросы используют один и тот же ранее созданный объект сервиса.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Регистрация собственных сервисов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Оформляем CitiesDataStore как сервис.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Совместная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Добавить валидацию на все оставшиеся методы.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Вынести декларацию и имплементацию Data Access Layer (DAL) за пределы приложения.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Задачи, которые надо решить при валидации данных: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Определить правила валидации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Проверить данные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Информировать пользователю о проблемах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Валидация данных в MVC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กรุงเทพมหานคร อมรรัตนโกสินทร์ มหินทรายุธยา มหาดิลกภพ นพรัตนราชธานีบูรีรมย์ อุดมราชนิเวศน์มหาสถาน อมรพิมานอวตารสถิต สักกะทัตติยวิษณุกรรมประสิทธิ์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Крун Тхеп Маханакхон Амон Раттанакосин Махинтараюттхая Махадилок Пхоп Ноппарат Ратчатхани Буриром Удомратчанивет Махасатан Амон Пиман Аватан Сатит Саккатхаттийя Витсанукам Прасит.</a:t>
            </a:r>
            <a:endParaRPr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Перевод: город ангелов, великий город, город — вечное сокровище, неприступный город бога Индры, величественная столица мира, одаренная девятью драгоценными камнями, счастливый город, полный изобилия грандиозный королевский дворец, напоминающий божественную обитель, где царствует перевоплощенный бог, город, подаренный</a:t>
            </a:r>
            <a:b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Индрой и построенный Вишнукарном.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Столица </a:t>
            </a:r>
            <a:r>
              <a:rPr lang="ru">
                <a:solidFill>
                  <a:srgbClr val="FFFFFF"/>
                </a:solidFill>
              </a:rPr>
              <a:t>Таиланда</a:t>
            </a:r>
            <a:r>
              <a:rPr lang="ru">
                <a:solidFill>
                  <a:srgbClr val="FFFFFF"/>
                </a:solidFill>
              </a:rPr>
              <a:t> - Бангкок?..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правило, проверки требуют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запросы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которые что-то привносят в серверные данные. Часто проверки удостаиваются запросы следующих типов: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PATCH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Проверяем только входные данные!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(выходные данные не проверяются)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Что именно требуется проверять?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валидации можно использовать как сторонние, так и встроенные средства установки правил и проверки данных пользователя.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ASP.NET Core MVC встроенным средством проверки является Data Annotations.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Атрибуты аннотации данных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data annotation attributes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— это специальные атрибуты, которыми можно разметить модель, чтобы обозначить правила её валидации.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Такие атрибуты включают в себя возможность задавать часто используемые правила как “обязательное поле” или “максимальная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длина строки”. Также можно определять и более сложные правила.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Data Annotations </a:t>
            </a:r>
            <a:r>
              <a:rPr lang="ru" sz="1800">
                <a:solidFill>
                  <a:srgbClr val="FFFFFF"/>
                </a:solidFill>
              </a:rPr>
              <a:t>(</a:t>
            </a:r>
            <a:r>
              <a:rPr lang="ru" sz="1800">
                <a:solidFill>
                  <a:srgbClr val="FF9900"/>
                </a:solidFill>
              </a:rPr>
              <a:t>установка правил</a:t>
            </a:r>
            <a:r>
              <a:rPr lang="ru" sz="1800">
                <a:solidFill>
                  <a:srgbClr val="FFFFFF"/>
                </a:solidFill>
              </a:rPr>
              <a:t> валидации)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пункта 2 из списка решаемых задач — непосредственно проверки — используется концепция модели состояния.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сложный объект, в котором хранится как словарь состояния модели в привязке к конкретным проверкам, так и коллекция ошибок для каждого свойства объекта модели.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быстрого анализа можно воспользоваться свойством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IsValid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в модели есть проблемы, </a:t>
            </a:r>
            <a:r>
              <a:rPr lang="ru">
                <a:solidFill>
                  <a:srgbClr val="FFF2CC"/>
                </a:solidFill>
                <a:latin typeface="Roboto Mono"/>
                <a:ea typeface="Roboto Mono"/>
                <a:cs typeface="Roboto Mono"/>
                <a:sym typeface="Roboto Mono"/>
              </a:rPr>
              <a:t>ModelState.IsValid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вернёт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ModelState </a:t>
            </a:r>
            <a:r>
              <a:rPr lang="ru" sz="1800">
                <a:solidFill>
                  <a:srgbClr val="FFFFFF"/>
                </a:solidFill>
              </a:rPr>
              <a:t>(</a:t>
            </a:r>
            <a:r>
              <a:rPr lang="ru" sz="1800">
                <a:solidFill>
                  <a:srgbClr val="FF9900"/>
                </a:solidFill>
              </a:rPr>
              <a:t>проверка правил</a:t>
            </a:r>
            <a:r>
              <a:rPr lang="ru" sz="1800">
                <a:solidFill>
                  <a:srgbClr val="FFFFFF"/>
                </a:solidFill>
              </a:rPr>
              <a:t> валидации)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информировать пользователя о проблемах с данными, используется комбинация соответствующего кода статуса (из набора 4xx) и тело ответа для детального описания, какие проблемы обнаружены и с какими данными.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"Title"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ru" sz="14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"This is a required field."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"Description"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r>
              <a:rPr lang="ru" sz="14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"The maximum length is 500 characters."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StatusCode + Response body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 sz="1800">
                <a:solidFill>
                  <a:srgbClr val="FFFFFF"/>
                </a:solidFill>
              </a:rPr>
              <a:t>(</a:t>
            </a:r>
            <a:r>
              <a:rPr lang="ru" sz="1800">
                <a:solidFill>
                  <a:srgbClr val="FF9900"/>
                </a:solidFill>
              </a:rPr>
              <a:t>информирование</a:t>
            </a:r>
            <a:r>
              <a:rPr lang="ru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Добавление проверки при создании нового города.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Правила модели CityCreateModel: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Обязательное поле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Максимальная длина: 100 символов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Максимальная длина: 255 символов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NumberOfPointsOfInterest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Число в диапазоне от 0 до 100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Совместная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Доделать оставшиеся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проверки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необходимые при создании нового города. Правила модели CityCreateModel: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Поле Name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Обязательное поле</a:t>
            </a:r>
            <a:endParaRPr sz="18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Максимальная длина: 100 символов</a:t>
            </a:r>
            <a:endParaRPr sz="18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Поле </a:t>
            </a:r>
            <a:r>
              <a:rPr lang="ru">
                <a:solidFill>
                  <a:srgbClr val="FCE5CD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Максимальная длина: 255 символов</a:t>
            </a:r>
            <a:r>
              <a:rPr lang="ru" sz="18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i="1" lang="ru" sz="1800">
                <a:latin typeface="Arial"/>
                <a:ea typeface="Arial"/>
                <a:cs typeface="Arial"/>
                <a:sym typeface="Arial"/>
              </a:rPr>
              <a:t>* задать собственное сообщение об ошибке “Description should be not longer than 255 characters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Поле </a:t>
            </a:r>
            <a:r>
              <a:rPr lang="ru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NumberOfPointsOfInterest</a:t>
            </a:r>
            <a:endParaRPr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Число в диапазоне от 0 до 100</a:t>
            </a:r>
            <a:br>
              <a:rPr lang="ru" sz="1800">
                <a:latin typeface="Arial"/>
                <a:ea typeface="Arial"/>
                <a:cs typeface="Arial"/>
                <a:sym typeface="Arial"/>
              </a:rPr>
            </a:br>
            <a:r>
              <a:rPr i="1" lang="ru" sz="1800">
                <a:latin typeface="Arial"/>
                <a:ea typeface="Arial"/>
                <a:cs typeface="Arial"/>
                <a:sym typeface="Arial"/>
              </a:rPr>
              <a:t>* атрибут Range (разбираемся сами через справку по F1)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</a:t>
            </a:r>
            <a:r>
              <a:rPr lang="ru">
                <a:solidFill>
                  <a:srgbClr val="FFFFFF"/>
                </a:solidFill>
              </a:rPr>
              <a:t>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