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0764c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0764c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4f0f75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4f0f75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ASP.NET Core MVC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(Организация слоя данных чат-бота как отдельного сервиса Web API)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Исходные в</a:t>
            </a:r>
            <a:r>
              <a:rPr lang="ru"/>
              <a:t>заимосвязи компонентов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1" name="Google Shape;71;p14"/>
          <p:cNvCxnSpPr>
            <a:stCxn id="72" idx="0"/>
            <a:endCxn id="73" idx="4"/>
          </p:cNvCxnSpPr>
          <p:nvPr/>
        </p:nvCxnSpPr>
        <p:spPr>
          <a:xfrm rot="10800000">
            <a:off x="1589488" y="2920647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1100488" y="33787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558600" y="193878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474810" y="1942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>
            <a:stCxn id="75" idx="4"/>
            <a:endCxn id="77" idx="0"/>
          </p:cNvCxnSpPr>
          <p:nvPr/>
        </p:nvCxnSpPr>
        <p:spPr>
          <a:xfrm>
            <a:off x="5963810" y="2920725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7065513" y="2996850"/>
            <a:ext cx="978000" cy="978000"/>
          </a:xfrm>
          <a:prstGeom prst="ellipse">
            <a:avLst/>
          </a:prstGeom>
          <a:solidFill>
            <a:srgbClr val="7CD34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4"/>
          <p:cNvCxnSpPr>
            <a:stCxn id="78" idx="4"/>
            <a:endCxn id="72" idx="4"/>
          </p:cNvCxnSpPr>
          <p:nvPr/>
        </p:nvCxnSpPr>
        <p:spPr>
          <a:xfrm rot="5400000">
            <a:off x="4381113" y="1183350"/>
            <a:ext cx="381900" cy="5964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1100488" y="1942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558600" y="337480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016700" y="1934813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016700" y="33787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>
            <a:stCxn id="80" idx="0"/>
            <a:endCxn id="74" idx="4"/>
          </p:cNvCxnSpPr>
          <p:nvPr/>
        </p:nvCxnSpPr>
        <p:spPr>
          <a:xfrm rot="10800000">
            <a:off x="3047600" y="2916709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82" idx="0"/>
            <a:endCxn id="81" idx="4"/>
          </p:cNvCxnSpPr>
          <p:nvPr/>
        </p:nvCxnSpPr>
        <p:spPr>
          <a:xfrm rot="10800000">
            <a:off x="4505700" y="2912859"/>
            <a:ext cx="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5" idx="0"/>
            <a:endCxn id="73" idx="0"/>
          </p:cNvCxnSpPr>
          <p:nvPr/>
        </p:nvCxnSpPr>
        <p:spPr>
          <a:xfrm rot="5400000">
            <a:off x="3776360" y="-244125"/>
            <a:ext cx="600" cy="4374300"/>
          </a:xfrm>
          <a:prstGeom prst="bentConnector3">
            <a:avLst>
              <a:gd fmla="val -486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5" idx="0"/>
            <a:endCxn id="74" idx="0"/>
          </p:cNvCxnSpPr>
          <p:nvPr/>
        </p:nvCxnSpPr>
        <p:spPr>
          <a:xfrm flipH="1" rot="5400000">
            <a:off x="4503710" y="482625"/>
            <a:ext cx="3900" cy="2916300"/>
          </a:xfrm>
          <a:prstGeom prst="bentConnector3">
            <a:avLst>
              <a:gd fmla="val 748525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5" idx="0"/>
            <a:endCxn id="81" idx="0"/>
          </p:cNvCxnSpPr>
          <p:nvPr/>
        </p:nvCxnSpPr>
        <p:spPr>
          <a:xfrm flipH="1" rot="5400000">
            <a:off x="5230910" y="1209825"/>
            <a:ext cx="7800" cy="1458000"/>
          </a:xfrm>
          <a:prstGeom prst="bentConnector3">
            <a:avLst>
              <a:gd fmla="val 3742628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5474810" y="33787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4"/>
          <p:cNvCxnSpPr>
            <a:stCxn id="78" idx="4"/>
            <a:endCxn id="80" idx="4"/>
          </p:cNvCxnSpPr>
          <p:nvPr/>
        </p:nvCxnSpPr>
        <p:spPr>
          <a:xfrm rot="5400000">
            <a:off x="5112063" y="1910400"/>
            <a:ext cx="378000" cy="4506900"/>
          </a:xfrm>
          <a:prstGeom prst="bentConnector3">
            <a:avLst>
              <a:gd fmla="val 17466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8" idx="4"/>
            <a:endCxn id="82" idx="4"/>
          </p:cNvCxnSpPr>
          <p:nvPr/>
        </p:nvCxnSpPr>
        <p:spPr>
          <a:xfrm rot="5400000">
            <a:off x="5839113" y="2641350"/>
            <a:ext cx="381900" cy="3048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8" idx="0"/>
            <a:endCxn id="75" idx="6"/>
          </p:cNvCxnSpPr>
          <p:nvPr/>
        </p:nvCxnSpPr>
        <p:spPr>
          <a:xfrm flipH="1" rot="5400000">
            <a:off x="6721113" y="2163450"/>
            <a:ext cx="5652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Целевые взаимосвязи компонентов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6" name="Google Shape;96;p15"/>
          <p:cNvCxnSpPr>
            <a:stCxn id="97" idx="0"/>
            <a:endCxn id="98" idx="4"/>
          </p:cNvCxnSpPr>
          <p:nvPr/>
        </p:nvCxnSpPr>
        <p:spPr>
          <a:xfrm rot="10800000">
            <a:off x="28519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2362950" y="3835947"/>
            <a:ext cx="978000" cy="978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6084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2038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5"/>
          <p:cNvCxnSpPr>
            <a:stCxn id="100" idx="4"/>
            <a:endCxn id="102" idx="0"/>
          </p:cNvCxnSpPr>
          <p:nvPr/>
        </p:nvCxnSpPr>
        <p:spPr>
          <a:xfrm>
            <a:off x="66928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/>
          <p:nvPr/>
        </p:nvSpPr>
        <p:spPr>
          <a:xfrm>
            <a:off x="7794575" y="34540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5"/>
          <p:cNvCxnSpPr>
            <a:stCxn id="103" idx="4"/>
            <a:endCxn id="97" idx="4"/>
          </p:cNvCxnSpPr>
          <p:nvPr/>
        </p:nvCxnSpPr>
        <p:spPr>
          <a:xfrm rot="5400000">
            <a:off x="5376875" y="1907250"/>
            <a:ext cx="381900" cy="5431500"/>
          </a:xfrm>
          <a:prstGeom prst="bentConnector3">
            <a:avLst>
              <a:gd fmla="val 16141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23629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6084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061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9061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5"/>
          <p:cNvCxnSpPr>
            <a:stCxn id="105" idx="0"/>
            <a:endCxn id="99" idx="4"/>
          </p:cNvCxnSpPr>
          <p:nvPr/>
        </p:nvCxnSpPr>
        <p:spPr>
          <a:xfrm rot="10800000">
            <a:off x="40974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7" idx="0"/>
            <a:endCxn id="106" idx="4"/>
          </p:cNvCxnSpPr>
          <p:nvPr/>
        </p:nvCxnSpPr>
        <p:spPr>
          <a:xfrm rot="10800000">
            <a:off x="53951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0" idx="0"/>
            <a:endCxn id="98" idx="0"/>
          </p:cNvCxnSpPr>
          <p:nvPr/>
        </p:nvCxnSpPr>
        <p:spPr>
          <a:xfrm rot="5400000">
            <a:off x="47721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0" idx="0"/>
            <a:endCxn id="99" idx="0"/>
          </p:cNvCxnSpPr>
          <p:nvPr/>
        </p:nvCxnSpPr>
        <p:spPr>
          <a:xfrm flipH="1" rot="5400000">
            <a:off x="53931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0" idx="0"/>
            <a:endCxn id="106" idx="0"/>
          </p:cNvCxnSpPr>
          <p:nvPr/>
        </p:nvCxnSpPr>
        <p:spPr>
          <a:xfrm flipH="1" rot="5400000">
            <a:off x="60420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62038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5"/>
          <p:cNvCxnSpPr>
            <a:stCxn id="103" idx="4"/>
            <a:endCxn id="105" idx="4"/>
          </p:cNvCxnSpPr>
          <p:nvPr/>
        </p:nvCxnSpPr>
        <p:spPr>
          <a:xfrm rot="5400000">
            <a:off x="6001475" y="2527950"/>
            <a:ext cx="378000" cy="4186200"/>
          </a:xfrm>
          <a:prstGeom prst="bentConnector3">
            <a:avLst>
              <a:gd fmla="val 16297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3" idx="4"/>
            <a:endCxn id="107" idx="4"/>
          </p:cNvCxnSpPr>
          <p:nvPr/>
        </p:nvCxnSpPr>
        <p:spPr>
          <a:xfrm rot="5400000">
            <a:off x="6646475" y="3180750"/>
            <a:ext cx="385800" cy="2888400"/>
          </a:xfrm>
          <a:prstGeom prst="bentConnector3">
            <a:avLst>
              <a:gd fmla="val 159785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3" idx="0"/>
            <a:endCxn id="100" idx="6"/>
          </p:cNvCxnSpPr>
          <p:nvPr/>
        </p:nvCxnSpPr>
        <p:spPr>
          <a:xfrm flipH="1" rot="5400000">
            <a:off x="7031075" y="2201550"/>
            <a:ext cx="14034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371413" y="156173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714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15"/>
          <p:cNvCxnSpPr>
            <a:stCxn id="97" idx="2"/>
            <a:endCxn id="117" idx="6"/>
          </p:cNvCxnSpPr>
          <p:nvPr/>
        </p:nvCxnSpPr>
        <p:spPr>
          <a:xfrm rot="10800000">
            <a:off x="13495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6" idx="6"/>
            <a:endCxn id="98" idx="2"/>
          </p:cNvCxnSpPr>
          <p:nvPr/>
        </p:nvCxnSpPr>
        <p:spPr>
          <a:xfrm>
            <a:off x="13494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13495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3672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5"/>
          <p:cNvCxnSpPr>
            <a:stCxn id="117" idx="2"/>
            <a:endCxn id="98" idx="1"/>
          </p:cNvCxnSpPr>
          <p:nvPr/>
        </p:nvCxnSpPr>
        <p:spPr>
          <a:xfrm flipH="1" rot="10800000">
            <a:off x="371475" y="1705000"/>
            <a:ext cx="2134800" cy="2616000"/>
          </a:xfrm>
          <a:prstGeom prst="bentConnector4">
            <a:avLst>
              <a:gd fmla="val -11154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21" idx="7"/>
            <a:endCxn id="98" idx="3"/>
          </p:cNvCxnSpPr>
          <p:nvPr/>
        </p:nvCxnSpPr>
        <p:spPr>
          <a:xfrm flipH="1" rot="10800000">
            <a:off x="22019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97" idx="1"/>
            <a:endCxn id="121" idx="5"/>
          </p:cNvCxnSpPr>
          <p:nvPr/>
        </p:nvCxnSpPr>
        <p:spPr>
          <a:xfrm rot="10800000">
            <a:off x="22019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17" idx="7"/>
            <a:endCxn id="121" idx="3"/>
          </p:cNvCxnSpPr>
          <p:nvPr/>
        </p:nvCxnSpPr>
        <p:spPr>
          <a:xfrm flipH="1" rot="10800000">
            <a:off x="12062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7" idx="0"/>
            <a:endCxn id="116" idx="4"/>
          </p:cNvCxnSpPr>
          <p:nvPr/>
        </p:nvCxnSpPr>
        <p:spPr>
          <a:xfrm rot="10800000">
            <a:off x="860475" y="2539600"/>
            <a:ext cx="0" cy="1292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 txBox="1"/>
          <p:nvPr/>
        </p:nvSpPr>
        <p:spPr>
          <a:xfrm rot="-5400000">
            <a:off x="-3352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Делим solution на два (каждый в своей папке):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Папка Reminder.App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для проектов солюшена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Reminder.App.sln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основного консольного приложения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Удаляем из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Reminder.App.sln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все ссылки на проекты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Reminder.Storage.*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Папка Reminder.Storage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для проектов солюшена Web API, но поскольку у нас там только Reminder.Storage.*  проекты, солюшн назовём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Reminder.Storage.sln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будут все наши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Reminder.Storage.*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проекты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Подготовка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напишем три новых сборки: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Reminder.Storage.WebApi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API к нашему хранилищу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Reminder.Storage.WebApi.Client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— клиентская библиотека упрощающая работу с нашим Web API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Reminder.Storage.WebApi.Core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сюда в процессе написания перенесётся общий код между первыми двумя сборками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Вместе пишем много кода…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POST api/reminders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reminder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GET api/reminders?[filter]status=1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GET api/reminders/{id}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Guid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PATCH api/reminders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ids = List&lt;id&gt;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patchDoc = JSON Patch Doc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Guid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PATCH api/reminders/{id}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JSON Patch Doc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Guid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ReminderItemStatus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387900" y="458025"/>
            <a:ext cx="5270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IReminderStorage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5657850" y="0"/>
            <a:ext cx="3098100" cy="17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необходимые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приложению Reminder.App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Раскомментировать временно закомментированные методы IReminderStorage и поддержать их и Web API и в клиентской библиотеке.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“д/з без оценки”,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скорее для саморазвития,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идея, над чем можно ещё поработать. В качестве примера реализации для самопроверки я приложу выполненную работу к уроку.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