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868486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868486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8684869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8684869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96de77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96de77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6de774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96de774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fa96cc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fa96cc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860b428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860b428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860b428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860b428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9fa880e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9fa880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9fa880e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9fa880e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868486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868486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868486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868486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76a756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76a756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ADO.NET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ru" sz="2400"/>
            </a:br>
            <a:r>
              <a:rPr lang="ru" sz="2400"/>
              <a:t>(Entity Framework Core: Queries and Updates)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Фильтрация</a:t>
            </a:r>
            <a:r>
              <a:rPr lang="ru">
                <a:solidFill>
                  <a:srgbClr val="FFFFFF"/>
                </a:solidFill>
              </a:rPr>
              <a:t> объектов при выборке из БД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87900" y="1251275"/>
            <a:ext cx="39429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искомое значение вставляется константой прямо в лямбда-выражение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… в SQL-команду параметр НЕ добавляется:</a:t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[c].[Id], [c].[Name]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[Customers]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[c]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[c].[Name] =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'Andrei'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813200" y="1251275"/>
            <a:ext cx="39429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искомее значение передаются в виде параметра: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Name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ru" sz="1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… в SQL-команду добавляется параметр:</a:t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@parameter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'Andrei'</a:t>
            </a:r>
            <a:endParaRPr sz="1000">
              <a:solidFill>
                <a:srgbClr val="EA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[c].[Id], [c].[Name]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[Customers]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[c]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[c].[Name] = </a:t>
            </a:r>
            <a:r>
              <a:rPr lang="ru" sz="1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@parameter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LINQ to Entities Execution Methods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ToList()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First()	FirstOrDefault()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Single()	SingleOrDefault()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Last()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	LastOrDefault()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Count()	LongCount()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Min()	Max()	Average()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Не LINQ-метод, однако DbSet его выполнит: 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Find(keyValue)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Методы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Last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требуют, чтобы в запросе был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OrderBy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-метод, иначе из 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БД сначала вычитаются все данные, а потом вернётся последний элемент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Обновление объектов в БД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отслеживаемых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контекстом объектов обновление произойдёт автоматически при вызове метода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SaveChanges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_context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"Mr. "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_context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SaveChanges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обновления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неотслеживаемых 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объектов необходимо сначала вызвать метод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*=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0.1M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newContextInstance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OnlineStoreContext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newContextInstance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newContextInstance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SaveChanges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Удаление</a:t>
            </a:r>
            <a:r>
              <a:rPr lang="ru">
                <a:solidFill>
                  <a:srgbClr val="FFFFFF"/>
                </a:solidFill>
              </a:rPr>
              <a:t> объектов из БД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Для удаления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необходимо иметь объект целиком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одного идентификатора недостаточно (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несмотря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на то, что в самом SQL-запросе ничего кроме идентификатора не фигурирует)!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FirstOrDefault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SaveChanges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Если очень хочется сделать удаление оптимальнее, </a:t>
            </a:r>
            <a:r>
              <a:rPr lang="ru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можно вызвать необходимую SQL-команду напрямую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_context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ExecuteSqlCommand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"EXEC DELETE FROM [dbo].[Customers] WHERE Id = {0}"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Попробовать самостоятельно реализовать библиотеку слоя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Reminder.Storage.SqlServer.EF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данных для чат-бота (по сути интерфейс 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IReminderStorage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на базе SQL Server не через примитивы ADO.NET Core, а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через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Entity Framework Core.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самопроверки рекомендуется также написать библиотеку с тестами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Reminder.Storage.SqlServer.EF.Tests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OnlineStoreContext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Теперь контекст </a:t>
            </a:r>
            <a:r>
              <a:rPr i="1"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отслеживает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объект customer.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Однако самой вставки пока не происходит.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Вставка простых объектов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2078175" y="2664525"/>
            <a:ext cx="342600" cy="59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OnlineStoreContext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SaveChanges</a:t>
            </a: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Чтобы произошла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вставка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записи в БД, необходимо вызвать метод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SaveChanges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Вставка простых объектов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2715050" y="2947625"/>
            <a:ext cx="342600" cy="59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выполнении метода SaveChanges контекст выполняет следующие шаги: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Проверяются все отслеживаемые контекстом объекты сущностей.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Поскольку мы добавляли клиента (с помощью метода Add), контекст хранит информацию о том, что необходимо вставить новую запись в таблицу,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Подготавливается необходимый SQL-скрипт,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SQL-скрипт отправляется на выполнение в базу данных, причём обёрнутый в транзакцию.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Что происходит внутри </a:t>
            </a:r>
            <a:r>
              <a:rPr lang="ru">
                <a:solidFill>
                  <a:srgbClr val="FF9900"/>
                </a:solidFill>
              </a:rPr>
              <a:t>SaveChanges</a:t>
            </a:r>
            <a:r>
              <a:rPr lang="ru"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Демонстрация создания новой сущности Customer.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Создаём несколько новых сущностей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используя методы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AddRange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соответствующего DbSet-а.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Упражняемся в специально отведённом для этого месте — методе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InsertProducts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Самостоятельная </a:t>
            </a:r>
            <a:r>
              <a:rPr lang="ru"/>
              <a:t>работа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InsertProducts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"Fenix 5 Plus Sapphire"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73989.99M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OnlineStoreContext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SaveChanges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"Forerunner 645 Music"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42199.99M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"MARQ Aviator"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208400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OnlineStoreContext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AddRange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2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SaveChanges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Самостоятельная работа (решение)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Особенность работы с Entity Framework заключается в использовании запросов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LINQ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(Language Integrated Query)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для выборки данных из БД: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OnlineStoreContext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select all the entities of type 'Customer'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ToList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r>
              <a:rPr lang="ru" sz="14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4000"/>
              </a:spcBef>
              <a:spcAft>
                <a:spcPts val="10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 помощью LINQ строятся похожие на SQL-запросы обращения к БД</a:t>
            </a: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latin typeface="Arial"/>
                <a:ea typeface="Arial"/>
                <a:cs typeface="Arial"/>
                <a:sym typeface="Arial"/>
              </a:rPr>
              <a:t>для извлечения данных в виде объектов.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Выборка данных с помощью EF Core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4759700" y="3202375"/>
            <a:ext cx="342600" cy="593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4759450" y="3027675"/>
            <a:ext cx="3705600" cy="1323000"/>
          </a:xfrm>
          <a:prstGeom prst="rect">
            <a:avLst/>
          </a:prstGeom>
          <a:solidFill>
            <a:srgbClr val="2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4759450" y="1843625"/>
            <a:ext cx="3705600" cy="1108500"/>
          </a:xfrm>
          <a:prstGeom prst="rect">
            <a:avLst/>
          </a:prstGeom>
          <a:solidFill>
            <a:srgbClr val="2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40975" y="3027675"/>
            <a:ext cx="3705600" cy="1323000"/>
          </a:xfrm>
          <a:prstGeom prst="rect">
            <a:avLst/>
          </a:prstGeom>
          <a:solidFill>
            <a:srgbClr val="2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40975" y="1843625"/>
            <a:ext cx="3705600" cy="1108500"/>
          </a:xfrm>
          <a:prstGeom prst="rect">
            <a:avLst/>
          </a:prstGeom>
          <a:solidFill>
            <a:srgbClr val="20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291500"/>
            <a:ext cx="39429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LINQ-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2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allCustomers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severalCustomers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Два способа писать LINQ-запросы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813200" y="1291500"/>
            <a:ext cx="39429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Синтаксис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LINQ-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запросов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3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allCustomersLinqSyntax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severalCustomersLinqSyntax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"Andrei"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ru" sz="1000">
                <a:solidFill>
                  <a:srgbClr val="DADADA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000">
              <a:solidFill>
                <a:srgbClr val="DADA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ToList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