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-104" y="-13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8C90-4864-734A-9466-A2508640662A}" type="datetimeFigureOut">
              <a:rPr lang="en-US" smtClean="0"/>
              <a:t>15-07-13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5DA43-85A3-4E49-B0D4-034407EB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94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8C90-4864-734A-9466-A2508640662A}" type="datetimeFigureOut">
              <a:rPr lang="en-US" smtClean="0"/>
              <a:t>15-07-13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5DA43-85A3-4E49-B0D4-034407EB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0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8C90-4864-734A-9466-A2508640662A}" type="datetimeFigureOut">
              <a:rPr lang="en-US" smtClean="0"/>
              <a:t>15-07-13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5DA43-85A3-4E49-B0D4-034407EB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84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8C90-4864-734A-9466-A2508640662A}" type="datetimeFigureOut">
              <a:rPr lang="en-US" smtClean="0"/>
              <a:t>15-07-13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5DA43-85A3-4E49-B0D4-034407EB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93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8C90-4864-734A-9466-A2508640662A}" type="datetimeFigureOut">
              <a:rPr lang="en-US" smtClean="0"/>
              <a:t>15-07-13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5DA43-85A3-4E49-B0D4-034407EB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23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8C90-4864-734A-9466-A2508640662A}" type="datetimeFigureOut">
              <a:rPr lang="en-US" smtClean="0"/>
              <a:t>15-07-13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5DA43-85A3-4E49-B0D4-034407EB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19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8C90-4864-734A-9466-A2508640662A}" type="datetimeFigureOut">
              <a:rPr lang="en-US" smtClean="0"/>
              <a:t>15-07-13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5DA43-85A3-4E49-B0D4-034407EB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17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8C90-4864-734A-9466-A2508640662A}" type="datetimeFigureOut">
              <a:rPr lang="en-US" smtClean="0"/>
              <a:t>15-07-13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5DA43-85A3-4E49-B0D4-034407EB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21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8C90-4864-734A-9466-A2508640662A}" type="datetimeFigureOut">
              <a:rPr lang="en-US" smtClean="0"/>
              <a:t>15-07-13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5DA43-85A3-4E49-B0D4-034407EB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05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8C90-4864-734A-9466-A2508640662A}" type="datetimeFigureOut">
              <a:rPr lang="en-US" smtClean="0"/>
              <a:t>15-07-13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5DA43-85A3-4E49-B0D4-034407EB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28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8C90-4864-734A-9466-A2508640662A}" type="datetimeFigureOut">
              <a:rPr lang="en-US" smtClean="0"/>
              <a:t>15-07-13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5DA43-85A3-4E49-B0D4-034407EB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50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18C90-4864-734A-9466-A2508640662A}" type="datetimeFigureOut">
              <a:rPr lang="en-US" smtClean="0"/>
              <a:t>15-07-13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5DA43-85A3-4E49-B0D4-034407EBF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3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Innovative Surface Solutions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Website redesign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127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8570"/>
            <a:ext cx="8229600" cy="46075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Home page with the hover menu</a:t>
            </a:r>
            <a:endParaRPr lang="en-US" sz="2000" dirty="0"/>
          </a:p>
        </p:txBody>
      </p:sp>
      <p:pic>
        <p:nvPicPr>
          <p:cNvPr id="4" name="Content Placeholder 3" descr="Desktop-Homepage-Hover-Nav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799" r="-17799"/>
          <a:stretch>
            <a:fillRect/>
          </a:stretch>
        </p:blipFill>
        <p:spPr>
          <a:xfrm>
            <a:off x="457200" y="628650"/>
            <a:ext cx="8229600" cy="5934075"/>
          </a:xfrm>
        </p:spPr>
      </p:pic>
    </p:spTree>
    <p:extLst>
      <p:ext uri="{BB962C8B-B14F-4D97-AF65-F5344CB8AC3E}">
        <p14:creationId xmlns:p14="http://schemas.microsoft.com/office/powerpoint/2010/main" val="1965493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54691"/>
          </a:xfrm>
        </p:spPr>
        <p:txBody>
          <a:bodyPr>
            <a:normAutofit fontScale="90000"/>
          </a:bodyPr>
          <a:lstStyle/>
          <a:p>
            <a:r>
              <a:rPr lang="en-US" sz="1800" dirty="0" smtClean="0"/>
              <a:t>Secondary page layout</a:t>
            </a:r>
            <a:endParaRPr lang="en-US" sz="1800" dirty="0"/>
          </a:p>
        </p:txBody>
      </p:sp>
      <p:pic>
        <p:nvPicPr>
          <p:cNvPr id="4" name="Content Placeholder 3" descr="website-secondary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535" r="-16535"/>
          <a:stretch>
            <a:fillRect/>
          </a:stretch>
        </p:blipFill>
        <p:spPr>
          <a:xfrm>
            <a:off x="457200" y="628650"/>
            <a:ext cx="8229600" cy="6046788"/>
          </a:xfrm>
        </p:spPr>
      </p:pic>
    </p:spTree>
    <p:extLst>
      <p:ext uri="{BB962C8B-B14F-4D97-AF65-F5344CB8AC3E}">
        <p14:creationId xmlns:p14="http://schemas.microsoft.com/office/powerpoint/2010/main" val="3221592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77167"/>
          </a:xfrm>
        </p:spPr>
        <p:txBody>
          <a:bodyPr>
            <a:normAutofit/>
          </a:bodyPr>
          <a:lstStyle/>
          <a:p>
            <a:r>
              <a:rPr lang="en-US" sz="1800" dirty="0" smtClean="0"/>
              <a:t>Get a quote</a:t>
            </a:r>
            <a:endParaRPr lang="en-US" sz="1800" dirty="0"/>
          </a:p>
        </p:txBody>
      </p:sp>
      <p:pic>
        <p:nvPicPr>
          <p:cNvPr id="4" name="Content Placeholder 3" descr="website-secondary-get-a-quot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501" r="-23501"/>
          <a:stretch>
            <a:fillRect/>
          </a:stretch>
        </p:blipFill>
        <p:spPr>
          <a:xfrm>
            <a:off x="457200" y="652463"/>
            <a:ext cx="8229600" cy="5473700"/>
          </a:xfrm>
        </p:spPr>
      </p:pic>
    </p:spTree>
    <p:extLst>
      <p:ext uri="{BB962C8B-B14F-4D97-AF65-F5344CB8AC3E}">
        <p14:creationId xmlns:p14="http://schemas.microsoft.com/office/powerpoint/2010/main" val="1007503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9964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Mobile home page</a:t>
            </a:r>
            <a:endParaRPr lang="en-US" sz="1800" dirty="0"/>
          </a:p>
        </p:txBody>
      </p:sp>
      <p:pic>
        <p:nvPicPr>
          <p:cNvPr id="4" name="Content Placeholder 3" descr="Mobile-homepag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9239" r="-509239"/>
          <a:stretch>
            <a:fillRect/>
          </a:stretch>
        </p:blipFill>
        <p:spPr>
          <a:xfrm>
            <a:off x="457200" y="774700"/>
            <a:ext cx="8229600" cy="5810250"/>
          </a:xfrm>
        </p:spPr>
      </p:pic>
    </p:spTree>
    <p:extLst>
      <p:ext uri="{BB962C8B-B14F-4D97-AF65-F5344CB8AC3E}">
        <p14:creationId xmlns:p14="http://schemas.microsoft.com/office/powerpoint/2010/main" val="1471911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9964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Mobile home page with open menu</a:t>
            </a:r>
            <a:endParaRPr lang="en-US" sz="1800" dirty="0"/>
          </a:p>
        </p:txBody>
      </p:sp>
      <p:pic>
        <p:nvPicPr>
          <p:cNvPr id="4" name="Content Placeholder 3" descr="Mobile-homepage-click-Nav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1484" r="-491484"/>
          <a:stretch>
            <a:fillRect/>
          </a:stretch>
        </p:blipFill>
        <p:spPr>
          <a:xfrm>
            <a:off x="457200" y="674688"/>
            <a:ext cx="8229600" cy="6000750"/>
          </a:xfrm>
        </p:spPr>
      </p:pic>
    </p:spTree>
    <p:extLst>
      <p:ext uri="{BB962C8B-B14F-4D97-AF65-F5344CB8AC3E}">
        <p14:creationId xmlns:p14="http://schemas.microsoft.com/office/powerpoint/2010/main" val="912424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26</Words>
  <Application>Microsoft Macintosh PowerPoint</Application>
  <PresentationFormat>On-screen Show (4:3)</PresentationFormat>
  <Paragraphs>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Innovative Surface Solutions</vt:lpstr>
      <vt:lpstr>Home page with the hover menu</vt:lpstr>
      <vt:lpstr>Secondary page layout</vt:lpstr>
      <vt:lpstr>Get a quote</vt:lpstr>
      <vt:lpstr>Mobile home page</vt:lpstr>
      <vt:lpstr>Mobile home page with open menu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</dc:creator>
  <cp:lastModifiedBy>Dan</cp:lastModifiedBy>
  <cp:revision>6</cp:revision>
  <dcterms:created xsi:type="dcterms:W3CDTF">2015-07-13T15:42:15Z</dcterms:created>
  <dcterms:modified xsi:type="dcterms:W3CDTF">2015-07-13T15:47:24Z</dcterms:modified>
</cp:coreProperties>
</file>