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EFF7-9430-4F1C-B147-1F55F6EB9463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24EDB-0B07-43C4-BC73-25FEBEF9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24EDB-0B07-43C4-BC73-25FEBEF94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29-May-24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0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7A974-1F04-E283-D827-90D9766D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887" r="52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09C1-81AF-10BC-7B39-38AE5738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671" y="324035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249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57900-4B18-044A-BB5E-B26E464F2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-2" r="8" b="-214"/>
          <a:stretch/>
        </p:blipFill>
        <p:spPr>
          <a:xfrm>
            <a:off x="-3048" y="0"/>
            <a:ext cx="12173029" cy="59780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09C1-81AF-10BC-7B39-38AE5738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671" y="324035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3749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Avenir Next LT Pro</vt:lpstr>
      <vt:lpstr>AvenirNext LT Pro Medium</vt:lpstr>
      <vt:lpstr>Footlight MT Light</vt:lpstr>
      <vt:lpstr>ArchVTI</vt:lpstr>
      <vt:lpstr>BEFORE</vt:lpstr>
      <vt:lpstr>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</dc:title>
  <dc:creator>Denis Kopásek</dc:creator>
  <cp:lastModifiedBy>Denis Kopásek</cp:lastModifiedBy>
  <cp:revision>1</cp:revision>
  <dcterms:created xsi:type="dcterms:W3CDTF">2024-05-29T10:15:25Z</dcterms:created>
  <dcterms:modified xsi:type="dcterms:W3CDTF">2024-05-29T10:32:15Z</dcterms:modified>
</cp:coreProperties>
</file>