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5"/>
  </p:notes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1EFF7-9430-4F1C-B147-1F55F6EB9463}" type="datetimeFigureOut">
              <a:rPr lang="en-US" smtClean="0"/>
              <a:t>29-May-24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24EDB-0B07-43C4-BC73-25FEBEF9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22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24EDB-0B07-43C4-BC73-25FEBEF945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83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24EDB-0B07-43C4-BC73-25FEBEF945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60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29-May-24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5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29-May-24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29-May-24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6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29-May-24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29-May-24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3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29-May-24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7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29-May-24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29-May-24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6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29-May-24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8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29-May-24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1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29-May-24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2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29-May-24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0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27A974-1F04-E283-D827-90D9766D2B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5887" r="52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52153" y="-1181847"/>
            <a:ext cx="6858000" cy="9221694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209C1-81AF-10BC-7B39-38AE5738E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8671" y="3240356"/>
            <a:ext cx="5770281" cy="3617644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12494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4C0CEB-9E67-A7AD-DEC5-028C694D5E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7" r="-100" b="-100"/>
          <a:stretch/>
        </p:blipFill>
        <p:spPr>
          <a:xfrm>
            <a:off x="0" y="1"/>
            <a:ext cx="12188952" cy="594368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52153" y="-1181847"/>
            <a:ext cx="6858000" cy="9221694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209C1-81AF-10BC-7B39-38AE5738E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1719" y="3240357"/>
            <a:ext cx="5770281" cy="3617644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49853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257900-4B18-044A-BB5E-B26E464F23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-2" r="8" b="-214"/>
          <a:stretch/>
        </p:blipFill>
        <p:spPr>
          <a:xfrm>
            <a:off x="-3048" y="0"/>
            <a:ext cx="12173029" cy="597801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52153" y="-1181847"/>
            <a:ext cx="6858000" cy="9221694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209C1-81AF-10BC-7B39-38AE5738E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8671" y="3240356"/>
            <a:ext cx="5770281" cy="3617644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37498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rchVTI">
  <a:themeElements>
    <a:clrScheme name="Custom 42">
      <a:dk1>
        <a:sysClr val="windowText" lastClr="000000"/>
      </a:dk1>
      <a:lt1>
        <a:sysClr val="window" lastClr="FFFFFF"/>
      </a:lt1>
      <a:dk2>
        <a:srgbClr val="642626"/>
      </a:dk2>
      <a:lt2>
        <a:srgbClr val="F3F0E9"/>
      </a:lt2>
      <a:accent1>
        <a:srgbClr val="556D6F"/>
      </a:accent1>
      <a:accent2>
        <a:srgbClr val="C05050"/>
      </a:accent2>
      <a:accent3>
        <a:srgbClr val="BF873A"/>
      </a:accent3>
      <a:accent4>
        <a:srgbClr val="D8897E"/>
      </a:accent4>
      <a:accent5>
        <a:srgbClr val="A4976B"/>
      </a:accent5>
      <a:accent6>
        <a:srgbClr val="D49D8C"/>
      </a:accent6>
      <a:hlink>
        <a:srgbClr val="D13D6E"/>
      </a:hlink>
      <a:folHlink>
        <a:srgbClr val="6C9D92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5</Words>
  <Application>Microsoft Office PowerPoint</Application>
  <PresentationFormat>Widescreen</PresentationFormat>
  <Paragraphs>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Arial</vt:lpstr>
      <vt:lpstr>Avenir Next LT Pro</vt:lpstr>
      <vt:lpstr>AvenirNext LT Pro Medium</vt:lpstr>
      <vt:lpstr>Footlight MT Light</vt:lpstr>
      <vt:lpstr>ArchVTI</vt:lpstr>
      <vt:lpstr>BEFORE</vt:lpstr>
      <vt:lpstr>AFTER</vt:lpstr>
      <vt:lpstr>AFTER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</dc:title>
  <dc:creator>Denis Kopásek</dc:creator>
  <cp:lastModifiedBy>Denis Kopásek</cp:lastModifiedBy>
  <cp:revision>2</cp:revision>
  <dcterms:created xsi:type="dcterms:W3CDTF">2024-05-29T10:15:25Z</dcterms:created>
  <dcterms:modified xsi:type="dcterms:W3CDTF">2024-05-29T16:42:18Z</dcterms:modified>
</cp:coreProperties>
</file>