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0" r:id="rId6"/>
    <p:sldId id="261" r:id="rId7"/>
    <p:sldId id="258" r:id="rId8"/>
    <p:sldId id="257" r:id="rId9"/>
    <p:sldId id="259" r:id="rId10"/>
  </p:sldIdLst>
  <p:sldSz cx="10058400" cy="77724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807" autoAdjust="0"/>
  </p:normalViewPr>
  <p:slideViewPr>
    <p:cSldViewPr snapToGrid="0">
      <p:cViewPr varScale="1">
        <p:scale>
          <a:sx n="64" d="100"/>
          <a:sy n="64" d="100"/>
        </p:scale>
        <p:origin x="1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4A59A5C-5370-4EF7-81A5-A184CD4764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ACE816-5132-4AC1-A3EE-BF5256107A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03DDA0-6CDF-4CF6-993D-88633C69BA1B}" type="datetime1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4A7991-D52F-4D39-AAC7-6FBD9728A2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F41D06F-4185-4237-9D19-8B8FAAD6E7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2D098B2-0664-4B39-99DB-8E1A69250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113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EB9BE9-2853-4144-AAD6-40BF26E49253}" type="datetime1">
              <a:rPr lang="pt-BR" noProof="0" smtClean="0"/>
              <a:t>09/11/2020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454C807-4EFD-4C8E-92F4-98955E8B161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84693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454C807-4EFD-4C8E-92F4-98955E8B161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61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454C807-4EFD-4C8E-92F4-98955E8B161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45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454C807-4EFD-4C8E-92F4-98955E8B161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47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454C807-4EFD-4C8E-92F4-98955E8B161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59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454C807-4EFD-4C8E-92F4-98955E8B161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ção 1 de Layout da 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4D62240-1E88-4AF1-B533-E4A44C81DEF1}"/>
              </a:ext>
            </a:extLst>
          </p:cNvPr>
          <p:cNvSpPr/>
          <p:nvPr userDrawn="1"/>
        </p:nvSpPr>
        <p:spPr>
          <a:xfrm>
            <a:off x="3346707" y="3886200"/>
            <a:ext cx="3374136" cy="388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818D87-9017-48E8-9B89-B4C276E5C0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75304" y="768096"/>
            <a:ext cx="2907792" cy="3657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sz="2000" b="1" i="0" spc="0" baseline="0" dirty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defTabSz="91440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pt-BR" noProof="0"/>
              <a:t>Adicionar o título aqui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0B1261-A13A-4E9E-AA95-EED10F4CFA0E}"/>
              </a:ext>
            </a:extLst>
          </p:cNvPr>
          <p:cNvSpPr/>
          <p:nvPr userDrawn="1"/>
        </p:nvSpPr>
        <p:spPr>
          <a:xfrm>
            <a:off x="-9141" y="0"/>
            <a:ext cx="3355848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1A4A6AC-F3AF-4832-AD1D-6D835E5EEB44}"/>
              </a:ext>
            </a:extLst>
          </p:cNvPr>
          <p:cNvCxnSpPr/>
          <p:nvPr userDrawn="1"/>
        </p:nvCxnSpPr>
        <p:spPr>
          <a:xfrm>
            <a:off x="391886" y="555171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C02D408-24F0-48D9-9651-58EF6575D3CA}"/>
              </a:ext>
            </a:extLst>
          </p:cNvPr>
          <p:cNvCxnSpPr>
            <a:cxnSpLocks/>
          </p:cNvCxnSpPr>
          <p:nvPr userDrawn="1"/>
        </p:nvCxnSpPr>
        <p:spPr>
          <a:xfrm>
            <a:off x="3639312" y="555171"/>
            <a:ext cx="914400" cy="0"/>
          </a:xfrm>
          <a:prstGeom prst="line">
            <a:avLst/>
          </a:prstGeom>
          <a:ln w="6032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BE684CA-499F-49C1-B233-507FE44E7C65}"/>
              </a:ext>
            </a:extLst>
          </p:cNvPr>
          <p:cNvCxnSpPr>
            <a:cxnSpLocks/>
          </p:cNvCxnSpPr>
          <p:nvPr userDrawn="1"/>
        </p:nvCxnSpPr>
        <p:spPr>
          <a:xfrm>
            <a:off x="3639312" y="4310742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8A2F17EA-EFE7-4229-8CC7-1811C56350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5304" y="4663440"/>
            <a:ext cx="2907792" cy="365760"/>
          </a:xfrm>
        </p:spPr>
        <p:txBody>
          <a:bodyPr vert="horz" lIns="0" tIns="45720" rIns="0" bIns="45720" rtlCol="0" anchor="ctr">
            <a:noAutofit/>
          </a:bodyPr>
          <a:lstStyle>
            <a:lvl1pPr marL="0" indent="0">
              <a:buNone/>
              <a:defRPr lang="en-US" sz="2000" b="1" i="0" spc="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30292" lvl="0" indent="-342900" defTabSz="914400" rtl="0">
              <a:lnSpc>
                <a:spcPct val="100000"/>
              </a:lnSpc>
              <a:spcBef>
                <a:spcPts val="1000"/>
              </a:spcBef>
            </a:pPr>
            <a:r>
              <a:rPr lang="pt-BR" noProof="0"/>
              <a:t>Adicionar o título aqui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55B5E731-82EE-4BF9-9BBF-10AE838CC4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5304" y="1133856"/>
            <a:ext cx="2898648" cy="2670048"/>
          </a:xfrm>
        </p:spPr>
        <p:txBody>
          <a:bodyPr vert="horz" lIns="0" tIns="45720" rIns="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1100" b="0" spc="0" baseline="0" dirty="0"/>
            </a:lvl1pPr>
          </a:lstStyle>
          <a:p>
            <a:pPr marL="112608" lvl="0" indent="-112608" defTabSz="457200" rtl="0">
              <a:lnSpc>
                <a:spcPct val="150000"/>
              </a:lnSpc>
              <a:spcBef>
                <a:spcPts val="0"/>
              </a:spcBef>
            </a:pPr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Texto 21">
            <a:extLst>
              <a:ext uri="{FF2B5EF4-FFF2-40B4-BE49-F238E27FC236}">
                <a16:creationId xmlns:a16="http://schemas.microsoft.com/office/drawing/2014/main" id="{47551B2B-39F7-4786-993B-A2D8AA16C8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84448" y="5065776"/>
            <a:ext cx="2898648" cy="1874520"/>
          </a:xfrm>
        </p:spPr>
        <p:txBody>
          <a:bodyPr vert="horz" lIns="0" tIns="45720" rIns="0" bIns="45720" rtlCol="0">
            <a:normAutofit/>
          </a:bodyPr>
          <a:lstStyle>
            <a:lvl1pPr marL="0" indent="0">
              <a:buNone/>
              <a:defRPr lang="en-US" sz="1100" b="0" spc="0" baseline="0" dirty="0">
                <a:solidFill>
                  <a:schemeClr val="bg1"/>
                </a:solidFill>
              </a:defRPr>
            </a:lvl1pPr>
          </a:lstStyle>
          <a:p>
            <a:pPr marL="112608" lvl="0" indent="-112608" defTabSz="457200" rtl="0">
              <a:lnSpc>
                <a:spcPct val="150000"/>
              </a:lnSpc>
              <a:spcBef>
                <a:spcPts val="0"/>
              </a:spcBef>
            </a:pPr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719DC747-7CF6-4CCB-AD63-815D60FC6F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3337557" cy="38862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4">
            <a:extLst>
              <a:ext uri="{FF2B5EF4-FFF2-40B4-BE49-F238E27FC236}">
                <a16:creationId xmlns:a16="http://schemas.microsoft.com/office/drawing/2014/main" id="{A1AE2DD5-B409-4195-BCAA-51F07D05C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0843" y="-1"/>
            <a:ext cx="3337557" cy="7772395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8E211B8-8563-4519-9AEE-21923AF1C651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7827264" y="3922776"/>
            <a:ext cx="1078992" cy="1078992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800" b="1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pPr marL="112608" lvl="0" indent="-112608" algn="ctr" defTabSz="914400" rtl="0">
              <a:spcBef>
                <a:spcPts val="1000"/>
              </a:spcBef>
            </a:pPr>
            <a:r>
              <a:rPr lang="pt-BR" noProof="0"/>
              <a:t>Ícone Adicionar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938E77-266C-48C7-80FE-F935050BE8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50858" y="768350"/>
            <a:ext cx="2807208" cy="2670048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buFont typeface="Arial" panose="020B0604020202020204" pitchFamily="34" charset="0"/>
              <a:buNone/>
              <a:defRPr sz="2000" b="1" i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Texto 5">
            <a:extLst>
              <a:ext uri="{FF2B5EF4-FFF2-40B4-BE49-F238E27FC236}">
                <a16:creationId xmlns:a16="http://schemas.microsoft.com/office/drawing/2014/main" id="{1D9B5B59-BC60-4443-AB00-3CA587F70C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8013" y="5138420"/>
            <a:ext cx="2816225" cy="1554480"/>
          </a:xfrm>
        </p:spPr>
        <p:txBody>
          <a:bodyPr rtlCol="0"/>
          <a:lstStyle>
            <a:lvl1pPr marL="0" indent="0" algn="ctr">
              <a:lnSpc>
                <a:spcPts val="5200"/>
              </a:lnSpc>
              <a:buFont typeface="Arial" panose="020B0604020202020204" pitchFamily="34" charset="0"/>
              <a:buNone/>
              <a:defRPr sz="4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28" name="Espaço Reservado para Texto 9">
            <a:extLst>
              <a:ext uri="{FF2B5EF4-FFF2-40B4-BE49-F238E27FC236}">
                <a16:creationId xmlns:a16="http://schemas.microsoft.com/office/drawing/2014/main" id="{90882617-F0AB-428F-85CF-B87E0D6BC7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58013" y="6923314"/>
            <a:ext cx="2816225" cy="609374"/>
          </a:xfrm>
        </p:spPr>
        <p:txBody>
          <a:bodyPr rtlCol="0"/>
          <a:lstStyle>
            <a:lvl1pPr marL="0" indent="0" algn="ctr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284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tro da Op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4D62240-1E88-4AF1-B533-E4A44C81DEF1}"/>
              </a:ext>
            </a:extLst>
          </p:cNvPr>
          <p:cNvSpPr/>
          <p:nvPr userDrawn="1"/>
        </p:nvSpPr>
        <p:spPr>
          <a:xfrm>
            <a:off x="0" y="3886194"/>
            <a:ext cx="3355848" cy="388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818D87-9017-48E8-9B89-B4C276E5C0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75304" y="768096"/>
            <a:ext cx="6251448" cy="3657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sz="2000" b="1" i="0" cap="none" spc="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91440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pt-BR" noProof="0"/>
              <a:t>Adicionar o título aqui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C02D408-24F0-48D9-9651-58EF6575D3CA}"/>
              </a:ext>
            </a:extLst>
          </p:cNvPr>
          <p:cNvCxnSpPr>
            <a:cxnSpLocks/>
          </p:cNvCxnSpPr>
          <p:nvPr userDrawn="1"/>
        </p:nvCxnSpPr>
        <p:spPr>
          <a:xfrm>
            <a:off x="3639312" y="555171"/>
            <a:ext cx="914400" cy="0"/>
          </a:xfrm>
          <a:prstGeom prst="line">
            <a:avLst/>
          </a:prstGeom>
          <a:ln w="6032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BE684CA-499F-49C1-B233-507FE44E7C65}"/>
              </a:ext>
            </a:extLst>
          </p:cNvPr>
          <p:cNvCxnSpPr>
            <a:cxnSpLocks/>
          </p:cNvCxnSpPr>
          <p:nvPr userDrawn="1"/>
        </p:nvCxnSpPr>
        <p:spPr>
          <a:xfrm>
            <a:off x="292605" y="4310736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55B5E731-82EE-4BF9-9BBF-10AE838CC4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5304" y="1133856"/>
            <a:ext cx="3081528" cy="2496312"/>
          </a:xfrm>
        </p:spPr>
        <p:txBody>
          <a:bodyPr vert="horz" lIns="0" tIns="45720" rIns="4572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lang="en-US" sz="1100" b="0" spc="0" baseline="0" dirty="0"/>
            </a:lvl1pPr>
          </a:lstStyle>
          <a:p>
            <a:pPr marL="112608" lvl="0" indent="-112608" defTabSz="457200" rtl="0">
              <a:lnSpc>
                <a:spcPct val="150000"/>
              </a:lnSpc>
              <a:spcBef>
                <a:spcPts val="0"/>
              </a:spcBef>
            </a:pPr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Texto 21">
            <a:extLst>
              <a:ext uri="{FF2B5EF4-FFF2-40B4-BE49-F238E27FC236}">
                <a16:creationId xmlns:a16="http://schemas.microsoft.com/office/drawing/2014/main" id="{47551B2B-39F7-4786-993B-A2D8AA16C8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8104" y="1133856"/>
            <a:ext cx="2898648" cy="2496312"/>
          </a:xfrm>
        </p:spPr>
        <p:txBody>
          <a:bodyPr vert="horz" lIns="45720" tIns="45720" rIns="4572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lang="en-US" sz="1100" b="0" spc="0" baseline="0" dirty="0">
                <a:solidFill>
                  <a:schemeClr val="tx1"/>
                </a:solidFill>
              </a:defRPr>
            </a:lvl1pPr>
          </a:lstStyle>
          <a:p>
            <a:pPr marL="112608" lvl="0" indent="-112608" defTabSz="457200" rtl="0">
              <a:lnSpc>
                <a:spcPct val="150000"/>
              </a:lnSpc>
              <a:spcBef>
                <a:spcPts val="0"/>
              </a:spcBef>
            </a:pPr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719DC747-7CF6-4CCB-AD63-815D60FC6F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37557" cy="38862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4">
            <a:extLst>
              <a:ext uri="{FF2B5EF4-FFF2-40B4-BE49-F238E27FC236}">
                <a16:creationId xmlns:a16="http://schemas.microsoft.com/office/drawing/2014/main" id="{A1AE2DD5-B409-4195-BCAA-51F07D05C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37557" y="3886194"/>
            <a:ext cx="6720843" cy="38862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Texto 19">
            <a:extLst>
              <a:ext uri="{FF2B5EF4-FFF2-40B4-BE49-F238E27FC236}">
                <a16:creationId xmlns:a16="http://schemas.microsoft.com/office/drawing/2014/main" id="{6EA9E0F0-2EA0-4D8C-A4E2-A7862C2E6D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8645" y="4663440"/>
            <a:ext cx="2907792" cy="365760"/>
          </a:xfrm>
        </p:spPr>
        <p:txBody>
          <a:bodyPr vert="horz" lIns="0" tIns="45720" rIns="0" bIns="4572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112608" lvl="0" indent="-112608" defTabSz="914400" rtl="0">
              <a:spcBef>
                <a:spcPts val="1000"/>
              </a:spcBef>
            </a:pPr>
            <a:r>
              <a:rPr lang="pt-BR" noProof="0"/>
              <a:t>Adicionar o título aqui</a:t>
            </a:r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29B90121-EE03-4CB9-B6B4-085C61698D0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8763" y="5065713"/>
            <a:ext cx="2898775" cy="2497137"/>
          </a:xfrm>
        </p:spPr>
        <p:txBody>
          <a:bodyPr lIns="0" rIns="0" rtlCol="0"/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9058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ção 2 de Layout da 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4D62240-1E88-4AF1-B533-E4A44C81DEF1}"/>
              </a:ext>
            </a:extLst>
          </p:cNvPr>
          <p:cNvSpPr/>
          <p:nvPr userDrawn="1"/>
        </p:nvSpPr>
        <p:spPr>
          <a:xfrm>
            <a:off x="0" y="3886200"/>
            <a:ext cx="3355848" cy="388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818D87-9017-48E8-9B89-B4C276E5C0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75304" y="768096"/>
            <a:ext cx="2907792" cy="3657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sz="2000" b="1" i="0" cap="all" spc="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91440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pt-BR" noProof="0"/>
              <a:t>Adicionar o título aqui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C02D408-24F0-48D9-9651-58EF6575D3CA}"/>
              </a:ext>
            </a:extLst>
          </p:cNvPr>
          <p:cNvCxnSpPr>
            <a:cxnSpLocks/>
          </p:cNvCxnSpPr>
          <p:nvPr userDrawn="1"/>
        </p:nvCxnSpPr>
        <p:spPr>
          <a:xfrm>
            <a:off x="3639312" y="555171"/>
            <a:ext cx="914400" cy="0"/>
          </a:xfrm>
          <a:prstGeom prst="line">
            <a:avLst/>
          </a:prstGeom>
          <a:ln w="6032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BE684CA-499F-49C1-B233-507FE44E7C65}"/>
              </a:ext>
            </a:extLst>
          </p:cNvPr>
          <p:cNvCxnSpPr>
            <a:cxnSpLocks/>
          </p:cNvCxnSpPr>
          <p:nvPr userDrawn="1"/>
        </p:nvCxnSpPr>
        <p:spPr>
          <a:xfrm>
            <a:off x="292605" y="4310736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55B5E731-82EE-4BF9-9BBF-10AE838CC4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5304" y="1133856"/>
            <a:ext cx="2898648" cy="2670048"/>
          </a:xfrm>
        </p:spPr>
        <p:txBody>
          <a:bodyPr vert="horz" lIns="0" tIns="45720" rIns="0" bIns="45720" rtlCol="0">
            <a:normAutofit/>
          </a:bodyPr>
          <a:lstStyle>
            <a:lvl1pPr marL="0" indent="0" algn="l">
              <a:buNone/>
              <a:defRPr lang="en-US" sz="1100" b="0" spc="0" baseline="0" dirty="0"/>
            </a:lvl1pPr>
          </a:lstStyle>
          <a:p>
            <a:pPr marL="112608" lvl="0" indent="-112608" defTabSz="457200" rtl="0">
              <a:lnSpc>
                <a:spcPct val="150000"/>
              </a:lnSpc>
              <a:spcBef>
                <a:spcPts val="0"/>
              </a:spcBef>
            </a:pPr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Texto 21">
            <a:extLst>
              <a:ext uri="{FF2B5EF4-FFF2-40B4-BE49-F238E27FC236}">
                <a16:creationId xmlns:a16="http://schemas.microsoft.com/office/drawing/2014/main" id="{47551B2B-39F7-4786-993B-A2D8AA16C8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84448" y="5065776"/>
            <a:ext cx="2898648" cy="1874520"/>
          </a:xfrm>
        </p:spPr>
        <p:txBody>
          <a:bodyPr vert="horz" lIns="0" tIns="45720" rIns="0" bIns="45720" rtlCol="0">
            <a:normAutofit/>
          </a:bodyPr>
          <a:lstStyle>
            <a:lvl1pPr marL="0" indent="0">
              <a:buNone/>
              <a:defRPr lang="en-US" sz="1100" b="0" spc="0" baseline="0" dirty="0">
                <a:solidFill>
                  <a:schemeClr val="tx1"/>
                </a:solidFill>
              </a:defRPr>
            </a:lvl1pPr>
          </a:lstStyle>
          <a:p>
            <a:pPr marL="112608" lvl="0" indent="-112608" defTabSz="457200" rtl="0">
              <a:lnSpc>
                <a:spcPct val="150000"/>
              </a:lnSpc>
              <a:spcBef>
                <a:spcPts val="0"/>
              </a:spcBef>
            </a:pPr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719DC747-7CF6-4CCB-AD63-815D60FC6F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55848" cy="38862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4">
            <a:extLst>
              <a:ext uri="{FF2B5EF4-FFF2-40B4-BE49-F238E27FC236}">
                <a16:creationId xmlns:a16="http://schemas.microsoft.com/office/drawing/2014/main" id="{A1AE2DD5-B409-4195-BCAA-51F07D05C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0843" y="-1"/>
            <a:ext cx="3337557" cy="777239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AFCE613-3382-4B90-98DA-A2097D8A4302}"/>
              </a:ext>
            </a:extLst>
          </p:cNvPr>
          <p:cNvCxnSpPr>
            <a:cxnSpLocks/>
          </p:cNvCxnSpPr>
          <p:nvPr userDrawn="1"/>
        </p:nvCxnSpPr>
        <p:spPr>
          <a:xfrm>
            <a:off x="3639312" y="4310736"/>
            <a:ext cx="914400" cy="0"/>
          </a:xfrm>
          <a:prstGeom prst="line">
            <a:avLst/>
          </a:prstGeom>
          <a:ln w="6032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71EAD859-FE34-49EB-A804-E7817DB94E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50858" y="4809744"/>
            <a:ext cx="2807208" cy="267004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 b="1" i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5">
            <a:extLst>
              <a:ext uri="{FF2B5EF4-FFF2-40B4-BE49-F238E27FC236}">
                <a16:creationId xmlns:a16="http://schemas.microsoft.com/office/drawing/2014/main" id="{FCF709D0-1556-44AD-8AD3-AE1EACEE7C4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1152" y="5029200"/>
            <a:ext cx="2825496" cy="1289304"/>
          </a:xfrm>
        </p:spPr>
        <p:txBody>
          <a:bodyPr rtlCol="0"/>
          <a:lstStyle>
            <a:lvl1pPr marL="0" indent="0" algn="ctr">
              <a:lnSpc>
                <a:spcPts val="4000"/>
              </a:lnSpc>
              <a:buFont typeface="Arial" panose="020B0604020202020204" pitchFamily="34" charset="0"/>
              <a:buNone/>
              <a:defRPr sz="40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21" name="Espaço Reservado para Texto 9">
            <a:extLst>
              <a:ext uri="{FF2B5EF4-FFF2-40B4-BE49-F238E27FC236}">
                <a16:creationId xmlns:a16="http://schemas.microsoft.com/office/drawing/2014/main" id="{827ED6DE-9EB2-4349-BED5-EF5DA84DC0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1152" y="6757416"/>
            <a:ext cx="2825496" cy="429768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Texto 19">
            <a:extLst>
              <a:ext uri="{FF2B5EF4-FFF2-40B4-BE49-F238E27FC236}">
                <a16:creationId xmlns:a16="http://schemas.microsoft.com/office/drawing/2014/main" id="{FC9D06D3-2BFE-45BA-8196-3AA6CC98E3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5304" y="4663440"/>
            <a:ext cx="2907792" cy="365760"/>
          </a:xfrm>
        </p:spPr>
        <p:txBody>
          <a:bodyPr vert="horz" lIns="0" tIns="45720" rIns="0" bIns="45720" rtlCol="0" anchor="ctr">
            <a:noAutofit/>
          </a:bodyPr>
          <a:lstStyle>
            <a:lvl1pPr marL="0" indent="0">
              <a:buNone/>
              <a:defRPr lang="en-US" sz="2000" b="1" i="0" cap="all" spc="0" baseline="0" dirty="0">
                <a:solidFill>
                  <a:schemeClr val="tx2"/>
                </a:solidFill>
                <a:latin typeface="+mj-lt"/>
              </a:defRPr>
            </a:lvl1pPr>
          </a:lstStyle>
          <a:p>
            <a:pPr marL="230292" lvl="0" indent="-342900" defTabSz="914400" rtl="0">
              <a:lnSpc>
                <a:spcPct val="100000"/>
              </a:lnSpc>
              <a:spcBef>
                <a:spcPts val="1000"/>
              </a:spcBef>
            </a:pPr>
            <a:r>
              <a:rPr lang="pt-BR" noProof="0"/>
              <a:t>Adicionar o título aqui</a:t>
            </a:r>
          </a:p>
        </p:txBody>
      </p:sp>
    </p:spTree>
    <p:extLst>
      <p:ext uri="{BB962C8B-B14F-4D97-AF65-F5344CB8AC3E}">
        <p14:creationId xmlns:p14="http://schemas.microsoft.com/office/powerpoint/2010/main" val="48490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tro da Op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0F0B1261-A13A-4E9E-AA95-EED10F4CFA0E}"/>
              </a:ext>
            </a:extLst>
          </p:cNvPr>
          <p:cNvSpPr/>
          <p:nvPr userDrawn="1"/>
        </p:nvSpPr>
        <p:spPr>
          <a:xfrm>
            <a:off x="-9141" y="0"/>
            <a:ext cx="3355848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1A4A6AC-F3AF-4832-AD1D-6D835E5EEB44}"/>
              </a:ext>
            </a:extLst>
          </p:cNvPr>
          <p:cNvCxnSpPr/>
          <p:nvPr userDrawn="1"/>
        </p:nvCxnSpPr>
        <p:spPr>
          <a:xfrm>
            <a:off x="391886" y="555171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BE684CA-499F-49C1-B233-507FE44E7C65}"/>
              </a:ext>
            </a:extLst>
          </p:cNvPr>
          <p:cNvCxnSpPr>
            <a:cxnSpLocks/>
          </p:cNvCxnSpPr>
          <p:nvPr userDrawn="1"/>
        </p:nvCxnSpPr>
        <p:spPr>
          <a:xfrm>
            <a:off x="3639312" y="4310742"/>
            <a:ext cx="914400" cy="0"/>
          </a:xfrm>
          <a:prstGeom prst="line">
            <a:avLst/>
          </a:prstGeom>
          <a:ln w="6032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719DC747-7CF6-4CCB-AD63-815D60FC6F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3337557" cy="38862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4">
            <a:extLst>
              <a:ext uri="{FF2B5EF4-FFF2-40B4-BE49-F238E27FC236}">
                <a16:creationId xmlns:a16="http://schemas.microsoft.com/office/drawing/2014/main" id="{A1AE2DD5-B409-4195-BCAA-51F07D05C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37557" y="0"/>
            <a:ext cx="6720844" cy="38862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21">
            <a:extLst>
              <a:ext uri="{FF2B5EF4-FFF2-40B4-BE49-F238E27FC236}">
                <a16:creationId xmlns:a16="http://schemas.microsoft.com/office/drawing/2014/main" id="{A0DE9D14-70A5-499A-8477-B8B31FF612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5304" y="5020056"/>
            <a:ext cx="2898648" cy="2496312"/>
          </a:xfrm>
        </p:spPr>
        <p:txBody>
          <a:bodyPr vert="horz" lIns="0" tIns="45720" rIns="45720" bIns="45720" rtlCol="0">
            <a:normAutofit/>
          </a:bodyPr>
          <a:lstStyle>
            <a:lvl1pPr marL="0" indent="0">
              <a:buNone/>
              <a:defRPr lang="en-US" sz="1100" b="0" spc="0" baseline="0" dirty="0"/>
            </a:lvl1pPr>
          </a:lstStyle>
          <a:p>
            <a:pPr marL="112608" lvl="0" indent="-112608" defTabSz="457200" rtl="0">
              <a:lnSpc>
                <a:spcPct val="150000"/>
              </a:lnSpc>
              <a:spcBef>
                <a:spcPts val="0"/>
              </a:spcBef>
            </a:pPr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Texto 21">
            <a:extLst>
              <a:ext uri="{FF2B5EF4-FFF2-40B4-BE49-F238E27FC236}">
                <a16:creationId xmlns:a16="http://schemas.microsoft.com/office/drawing/2014/main" id="{F6196E76-A393-420A-AC0B-D85E23CABF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8104" y="5020056"/>
            <a:ext cx="2898648" cy="2496312"/>
          </a:xfrm>
        </p:spPr>
        <p:txBody>
          <a:bodyPr vert="horz" lIns="0" tIns="45720" rIns="45720" bIns="45720" rtlCol="0">
            <a:normAutofit/>
          </a:bodyPr>
          <a:lstStyle>
            <a:lvl1pPr marL="0" indent="0">
              <a:buNone/>
              <a:defRPr lang="en-US" sz="1100" b="0" spc="0" baseline="0" dirty="0">
                <a:solidFill>
                  <a:schemeClr val="tx1"/>
                </a:solidFill>
              </a:defRPr>
            </a:lvl1pPr>
          </a:lstStyle>
          <a:p>
            <a:pPr marL="112608" lvl="0" indent="-112608" defTabSz="457200" rtl="0">
              <a:lnSpc>
                <a:spcPct val="150000"/>
              </a:lnSpc>
              <a:spcBef>
                <a:spcPts val="0"/>
              </a:spcBef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46EEC80-D9AF-431C-AB25-980960CCD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786385"/>
            <a:ext cx="2944368" cy="676656"/>
          </a:xfrm>
        </p:spPr>
        <p:txBody>
          <a:bodyPr rtlCol="0" anchor="t"/>
          <a:lstStyle>
            <a:lvl1pPr>
              <a:lnSpc>
                <a:spcPct val="100000"/>
              </a:lnSpc>
              <a:defRPr sz="2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ABB5356-8B51-4274-9C90-A80A18EAC0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" y="1566863"/>
            <a:ext cx="2944813" cy="2124075"/>
          </a:xfrm>
        </p:spPr>
        <p:txBody>
          <a:bodyPr rtlCol="0"/>
          <a:lstStyle>
            <a:lvl1pPr marL="173736" indent="-173736">
              <a:lnSpc>
                <a:spcPts val="1800"/>
              </a:lnSpc>
              <a:spcBef>
                <a:spcPts val="1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BBDB168-B4B2-4C61-A824-4FB0C315A1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75050" y="4572000"/>
            <a:ext cx="6251575" cy="447675"/>
          </a:xfrm>
        </p:spPr>
        <p:txBody>
          <a:bodyPr lIns="0" rtlCol="0" anchor="ctr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19782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26C1C5-FE16-4334-B2CE-6E14152A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6012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FE8901-EFD1-440F-841B-77938232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2368296"/>
            <a:ext cx="9601200" cy="5184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noProof="0"/>
              <a:t>Clique para editar o texto Mestre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noProof="0"/>
              <a:t>Segundo nível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noProof="0"/>
              <a:t>Terceiro nível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noProof="0"/>
              <a:t>Quarto nível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8442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3" r:id="rId3"/>
    <p:sldLayoutId id="2147483655" r:id="rId4"/>
  </p:sldLayoutIdLst>
  <p:txStyles>
    <p:titleStyle>
      <a:lvl1pPr algn="l" defTabSz="45043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608" indent="-112608" algn="l" defTabSz="45043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00100" indent="-342900" algn="l" defTabSz="45043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342900" algn="l" defTabSz="45043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57350" indent="-285750" algn="l" defTabSz="45043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14550" indent="-285750" algn="l" defTabSz="45043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8683" indent="-112608" algn="l" defTabSz="450430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7" kern="1200">
          <a:solidFill>
            <a:schemeClr val="tx1"/>
          </a:solidFill>
          <a:latin typeface="+mn-lt"/>
          <a:ea typeface="+mn-ea"/>
          <a:cs typeface="+mn-cs"/>
        </a:defRPr>
      </a:lvl6pPr>
      <a:lvl7pPr marL="1463898" indent="-112608" algn="l" defTabSz="450430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7" kern="1200">
          <a:solidFill>
            <a:schemeClr val="tx1"/>
          </a:solidFill>
          <a:latin typeface="+mn-lt"/>
          <a:ea typeface="+mn-ea"/>
          <a:cs typeface="+mn-cs"/>
        </a:defRPr>
      </a:lvl7pPr>
      <a:lvl8pPr marL="1689113" indent="-112608" algn="l" defTabSz="450430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7" kern="1200">
          <a:solidFill>
            <a:schemeClr val="tx1"/>
          </a:solidFill>
          <a:latin typeface="+mn-lt"/>
          <a:ea typeface="+mn-ea"/>
          <a:cs typeface="+mn-cs"/>
        </a:defRPr>
      </a:lvl8pPr>
      <a:lvl9pPr marL="1914328" indent="-112608" algn="l" defTabSz="450430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1pPr>
      <a:lvl2pPr marL="225215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2pPr>
      <a:lvl3pPr marL="450430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3pPr>
      <a:lvl4pPr marL="675645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4pPr>
      <a:lvl5pPr marL="900860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5pPr>
      <a:lvl6pPr marL="1126075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6pPr>
      <a:lvl7pPr marL="1351290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7pPr>
      <a:lvl8pPr marL="1576505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8pPr>
      <a:lvl9pPr marL="1801720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6.png"/><Relationship Id="rId5" Type="http://schemas.openxmlformats.org/officeDocument/2006/relationships/image" Target="../media/image2.jpe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8.jpeg"/><Relationship Id="rId5" Type="http://schemas.openxmlformats.org/officeDocument/2006/relationships/image" Target="../media/image2.jpe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.xml"/><Relationship Id="rId5" Type="http://schemas.openxmlformats.org/officeDocument/2006/relationships/slide" Target="slide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Espaço Reservado para Imagem 21" descr="close de pessoas amarrando os calçados">
            <a:extLst>
              <a:ext uri="{FF2B5EF4-FFF2-40B4-BE49-F238E27FC236}">
                <a16:creationId xmlns:a16="http://schemas.microsoft.com/office/drawing/2014/main" id="{F85F0454-2129-4998-937B-A750A29697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0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" r="34"/>
          <a:stretch/>
        </p:blipFill>
        <p:spPr>
          <a:solidFill>
            <a:schemeClr val="tx1"/>
          </a:solidFill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C43C1B2-3210-4D53-A549-3370F260C056}"/>
              </a:ext>
            </a:extLst>
          </p:cNvPr>
          <p:cNvSpPr/>
          <p:nvPr/>
        </p:nvSpPr>
        <p:spPr>
          <a:xfrm>
            <a:off x="0" y="0"/>
            <a:ext cx="10058400" cy="15544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08D8F05-2AF9-41DF-AFA2-9F8472664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637884"/>
            <a:ext cx="4257135" cy="365760"/>
          </a:xfrm>
          <a:solidFill>
            <a:schemeClr val="bg1"/>
          </a:solidFill>
          <a:ln>
            <a:solidFill>
              <a:schemeClr val="accent5"/>
            </a:solidFill>
          </a:ln>
        </p:spPr>
        <p:txBody>
          <a:bodyPr rtlCol="0"/>
          <a:lstStyle/>
          <a:p>
            <a:pPr rtl="0"/>
            <a:r>
              <a:rPr lang="pt-BR" sz="1600" dirty="0"/>
              <a:t> </a:t>
            </a:r>
            <a:br>
              <a:rPr lang="pt-BR" sz="1600" dirty="0"/>
            </a:br>
            <a:endParaRPr lang="pt-BR" sz="1600" dirty="0"/>
          </a:p>
        </p:txBody>
      </p:sp>
      <p:pic>
        <p:nvPicPr>
          <p:cNvPr id="53" name="Espaço Reservado para Imagem 20" descr="traseira dos calçados conforme eles correm">
            <a:extLst>
              <a:ext uri="{FF2B5EF4-FFF2-40B4-BE49-F238E27FC236}">
                <a16:creationId xmlns:a16="http://schemas.microsoft.com/office/drawing/2014/main" id="{B510D2D5-43C6-45EE-ACF3-6AF155E01F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" r="237"/>
          <a:stretch/>
        </p:blipFill>
        <p:spPr/>
      </p:pic>
      <p:sp>
        <p:nvSpPr>
          <p:cNvPr id="52" name="Espaço Reservado para Texto 51">
            <a:extLst>
              <a:ext uri="{FF2B5EF4-FFF2-40B4-BE49-F238E27FC236}">
                <a16:creationId xmlns:a16="http://schemas.microsoft.com/office/drawing/2014/main" id="{7231AF5E-A3B4-4F55-AAC2-B69F547221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0858" y="768350"/>
            <a:ext cx="2807208" cy="3443886"/>
          </a:xfrm>
        </p:spPr>
        <p:txBody>
          <a:bodyPr rtlCol="0">
            <a:normAutofit/>
          </a:bodyPr>
          <a:lstStyle/>
          <a:p>
            <a:pPr rtl="0"/>
            <a:endParaRPr lang="pt-BR" sz="1600" dirty="0">
              <a:latin typeface="+mj-lt"/>
            </a:endParaRPr>
          </a:p>
          <a:p>
            <a:pPr rtl="0"/>
            <a:endParaRPr lang="pt-BR" sz="1600" dirty="0">
              <a:latin typeface="+mj-lt"/>
            </a:endParaRPr>
          </a:p>
          <a:p>
            <a:pPr rtl="0"/>
            <a:endParaRPr lang="pt-BR" sz="1600" dirty="0">
              <a:latin typeface="+mj-lt"/>
            </a:endParaRPr>
          </a:p>
          <a:p>
            <a:pPr rtl="0"/>
            <a:endParaRPr lang="pt-BR" sz="1600" dirty="0">
              <a:latin typeface="+mj-lt"/>
            </a:endParaRPr>
          </a:p>
          <a:p>
            <a:pPr rtl="0"/>
            <a:r>
              <a:rPr lang="pt-BR" sz="1600" dirty="0">
                <a:latin typeface="+mj-lt"/>
              </a:rPr>
              <a:t>Nunca é muito cedo ou muito tarde para se tornar a versão mais saudável de você.</a:t>
            </a:r>
          </a:p>
          <a:p>
            <a:pPr rtl="0"/>
            <a:endParaRPr lang="pt-BR" sz="1600" dirty="0">
              <a:latin typeface="+mj-lt"/>
            </a:endParaRPr>
          </a:p>
        </p:txBody>
      </p:sp>
      <p:sp>
        <p:nvSpPr>
          <p:cNvPr id="86" name="Espaço Reservado para Texto 85">
            <a:extLst>
              <a:ext uri="{FF2B5EF4-FFF2-40B4-BE49-F238E27FC236}">
                <a16:creationId xmlns:a16="http://schemas.microsoft.com/office/drawing/2014/main" id="{6DD41433-A5FA-4D20-A04B-D6CCDA292F0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58013" y="6923314"/>
            <a:ext cx="2816225" cy="609374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Saúde é uma jornada, não um destino</a:t>
            </a:r>
          </a:p>
        </p:txBody>
      </p: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3CD3EF2-0634-42FE-B8ED-448239085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08925" y="6731905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408A4660-446B-41D9-BAC9-B9684AF5A40D}"/>
              </a:ext>
            </a:extLst>
          </p:cNvPr>
          <p:cNvSpPr/>
          <p:nvPr/>
        </p:nvSpPr>
        <p:spPr>
          <a:xfrm>
            <a:off x="8529403" y="116559"/>
            <a:ext cx="1078992" cy="498273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Sign In</a:t>
            </a:r>
          </a:p>
        </p:txBody>
      </p:sp>
      <p:sp>
        <p:nvSpPr>
          <p:cNvPr id="3" name="Retângulo 2">
            <a:hlinkClick r:id="rId6" action="ppaction://hlinksldjump"/>
            <a:extLst>
              <a:ext uri="{FF2B5EF4-FFF2-40B4-BE49-F238E27FC236}">
                <a16:creationId xmlns:a16="http://schemas.microsoft.com/office/drawing/2014/main" id="{0183B761-8846-497E-975A-7EE2270459FE}"/>
              </a:ext>
            </a:extLst>
          </p:cNvPr>
          <p:cNvSpPr/>
          <p:nvPr/>
        </p:nvSpPr>
        <p:spPr>
          <a:xfrm>
            <a:off x="7275963" y="116559"/>
            <a:ext cx="1078992" cy="498273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Login</a:t>
            </a:r>
          </a:p>
        </p:txBody>
      </p:sp>
      <p:sp>
        <p:nvSpPr>
          <p:cNvPr id="12" name="Retângulo 11">
            <a:hlinkClick r:id="rId7" action="ppaction://hlinksldjump"/>
            <a:extLst>
              <a:ext uri="{FF2B5EF4-FFF2-40B4-BE49-F238E27FC236}">
                <a16:creationId xmlns:a16="http://schemas.microsoft.com/office/drawing/2014/main" id="{F7622ACE-1A2E-4014-8DBE-1EE7D6006213}"/>
              </a:ext>
            </a:extLst>
          </p:cNvPr>
          <p:cNvSpPr/>
          <p:nvPr/>
        </p:nvSpPr>
        <p:spPr>
          <a:xfrm>
            <a:off x="61889" y="1105824"/>
            <a:ext cx="1495136" cy="380002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Novidades</a:t>
            </a:r>
          </a:p>
        </p:txBody>
      </p:sp>
      <p:pic>
        <p:nvPicPr>
          <p:cNvPr id="1026" name="Picture 2" descr="Sistema para Academia - Conheça o sistema Pacto!">
            <a:extLst>
              <a:ext uri="{FF2B5EF4-FFF2-40B4-BE49-F238E27FC236}">
                <a16:creationId xmlns:a16="http://schemas.microsoft.com/office/drawing/2014/main" id="{FD4F4E46-C06E-48C7-A8FB-369BA9C42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7" r="5815"/>
          <a:stretch/>
        </p:blipFill>
        <p:spPr bwMode="auto">
          <a:xfrm>
            <a:off x="3337557" y="1575540"/>
            <a:ext cx="3383286" cy="234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70F0D52-86ED-4220-970D-9E084E991443}"/>
              </a:ext>
            </a:extLst>
          </p:cNvPr>
          <p:cNvSpPr/>
          <p:nvPr/>
        </p:nvSpPr>
        <p:spPr>
          <a:xfrm>
            <a:off x="0" y="6642456"/>
            <a:ext cx="10058400" cy="1129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81A149E-BE06-4304-843A-FB454CB972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389" y="6666576"/>
            <a:ext cx="3684132" cy="1054871"/>
          </a:xfrm>
        </p:spPr>
        <p:txBody>
          <a:bodyPr rtlCol="0">
            <a:normAutofit fontScale="92500" lnSpcReduction="10000"/>
          </a:bodyPr>
          <a:lstStyle/>
          <a:p>
            <a:pPr rtl="0">
              <a:lnSpc>
                <a:spcPct val="100000"/>
              </a:lnSpc>
            </a:pPr>
            <a:r>
              <a:rPr lang="pt-br" sz="1800" dirty="0">
                <a:latin typeface="+mj-lt"/>
              </a:rPr>
              <a:t>Contato</a:t>
            </a:r>
            <a:endParaRPr lang="pt-br" sz="1400" dirty="0">
              <a:latin typeface="+mj-lt"/>
            </a:endParaRPr>
          </a:p>
          <a:p>
            <a:pPr rtl="0">
              <a:lnSpc>
                <a:spcPct val="100000"/>
              </a:lnSpc>
            </a:pPr>
            <a:r>
              <a:rPr lang="pt-br" sz="1400" dirty="0">
                <a:latin typeface="+mj-lt"/>
              </a:rPr>
              <a:t>Rua das flores, 567  Salvador, BA 98052-000  </a:t>
            </a:r>
            <a:r>
              <a:rPr lang="pt-BR" sz="1400" dirty="0">
                <a:latin typeface="+mj-lt"/>
              </a:rPr>
              <a:t>555-0100​ </a:t>
            </a:r>
          </a:p>
          <a:p>
            <a:pPr rtl="0">
              <a:lnSpc>
                <a:spcPct val="100000"/>
              </a:lnSpc>
            </a:pPr>
            <a:r>
              <a:rPr lang="pt-BR" sz="1400" dirty="0">
                <a:latin typeface="+mj-lt"/>
              </a:rPr>
              <a:t>info@adatumfitness.com​</a:t>
            </a:r>
          </a:p>
          <a:p>
            <a:pPr rtl="0">
              <a:lnSpc>
                <a:spcPct val="100000"/>
              </a:lnSpc>
            </a:pPr>
            <a:r>
              <a:rPr lang="pt-BR" sz="1400" dirty="0">
                <a:latin typeface="+mj-lt"/>
              </a:rPr>
              <a:t>azenfitnessitness.com</a:t>
            </a:r>
          </a:p>
        </p:txBody>
      </p:sp>
      <p:pic>
        <p:nvPicPr>
          <p:cNvPr id="4098" name="Picture 2" descr="Amandinha Genüu (amandinhagenu) no Pinterest | Veja coleções com as ideias  favoritas deste usuário">
            <a:extLst>
              <a:ext uri="{FF2B5EF4-FFF2-40B4-BE49-F238E27FC236}">
                <a16:creationId xmlns:a16="http://schemas.microsoft.com/office/drawing/2014/main" id="{06ABE3EE-CAE5-4301-B0E8-0CF876F59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55" y="6829552"/>
            <a:ext cx="389253" cy="39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nstagram cor ícone Livre PNG e Vetor | Instagram vetor, Icones redes  sociais, Ícones de mídia social">
            <a:extLst>
              <a:ext uri="{FF2B5EF4-FFF2-40B4-BE49-F238E27FC236}">
                <a16:creationId xmlns:a16="http://schemas.microsoft.com/office/drawing/2014/main" id="{4969F35B-A56C-4898-BC16-ED21C94B0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574" y="6759028"/>
            <a:ext cx="539496" cy="53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23CEA47-874D-47B0-918D-7B70A3455508}"/>
              </a:ext>
            </a:extLst>
          </p:cNvPr>
          <p:cNvGrpSpPr/>
          <p:nvPr/>
        </p:nvGrpSpPr>
        <p:grpSpPr>
          <a:xfrm>
            <a:off x="-523030" y="36181"/>
            <a:ext cx="2816225" cy="960770"/>
            <a:chOff x="-609355" y="-85428"/>
            <a:chExt cx="2816225" cy="960770"/>
          </a:xfrm>
        </p:grpSpPr>
        <p:pic>
          <p:nvPicPr>
            <p:cNvPr id="9" name="Picture 2" descr="Download Fitness Logo Vector Creative Download HD PNG HQ PNG Image |  FreePNGImg">
              <a:extLst>
                <a:ext uri="{FF2B5EF4-FFF2-40B4-BE49-F238E27FC236}">
                  <a16:creationId xmlns:a16="http://schemas.microsoft.com/office/drawing/2014/main" id="{D0219106-8FBC-4973-B4A0-58CA7E620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17" y="-6"/>
              <a:ext cx="1343883" cy="87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Espaço Reservado para Texto 75">
              <a:extLst>
                <a:ext uri="{FF2B5EF4-FFF2-40B4-BE49-F238E27FC236}">
                  <a16:creationId xmlns:a16="http://schemas.microsoft.com/office/drawing/2014/main" id="{1D5698C6-44D2-4CA6-9803-9DB877FD18F9}"/>
                </a:ext>
              </a:extLst>
            </p:cNvPr>
            <p:cNvSpPr txBox="1">
              <a:spLocks/>
            </p:cNvSpPr>
            <p:nvPr/>
          </p:nvSpPr>
          <p:spPr>
            <a:xfrm>
              <a:off x="-609355" y="-85428"/>
              <a:ext cx="2816225" cy="5074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450430" rtl="0" eaLnBrk="1" latinLnBrk="0" hangingPunct="1">
                <a:lnSpc>
                  <a:spcPts val="52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en-US" sz="4800" b="1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8001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573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1145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3868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6389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8911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1432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400" b="0" dirty="0"/>
                <a:t>ZEN</a:t>
              </a: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154AFFD9-0030-43A8-82B9-19F13735C602}"/>
              </a:ext>
            </a:extLst>
          </p:cNvPr>
          <p:cNvSpPr/>
          <p:nvPr/>
        </p:nvSpPr>
        <p:spPr>
          <a:xfrm>
            <a:off x="1654462" y="1105824"/>
            <a:ext cx="1197286" cy="386048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...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5646540-4661-43B4-AC04-2E65DF9F6A9B}"/>
              </a:ext>
            </a:extLst>
          </p:cNvPr>
          <p:cNvGrpSpPr/>
          <p:nvPr/>
        </p:nvGrpSpPr>
        <p:grpSpPr>
          <a:xfrm>
            <a:off x="5471411" y="4037593"/>
            <a:ext cx="5461030" cy="2010247"/>
            <a:chOff x="-609355" y="-85428"/>
            <a:chExt cx="2816225" cy="960770"/>
          </a:xfrm>
        </p:grpSpPr>
        <p:pic>
          <p:nvPicPr>
            <p:cNvPr id="30" name="Picture 2" descr="Download Fitness Logo Vector Creative Download HD PNG HQ PNG Image |  FreePNGImg">
              <a:extLst>
                <a:ext uri="{FF2B5EF4-FFF2-40B4-BE49-F238E27FC236}">
                  <a16:creationId xmlns:a16="http://schemas.microsoft.com/office/drawing/2014/main" id="{3983B7FF-9ECE-4616-B719-6370A00CF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17" y="-6"/>
              <a:ext cx="1343883" cy="87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Espaço Reservado para Texto 75">
              <a:extLst>
                <a:ext uri="{FF2B5EF4-FFF2-40B4-BE49-F238E27FC236}">
                  <a16:creationId xmlns:a16="http://schemas.microsoft.com/office/drawing/2014/main" id="{B96DE478-25A2-496B-95D3-CDD881BA7AA2}"/>
                </a:ext>
              </a:extLst>
            </p:cNvPr>
            <p:cNvSpPr txBox="1">
              <a:spLocks/>
            </p:cNvSpPr>
            <p:nvPr/>
          </p:nvSpPr>
          <p:spPr>
            <a:xfrm>
              <a:off x="-609355" y="-85428"/>
              <a:ext cx="2816225" cy="5074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450430" rtl="0" eaLnBrk="1" latinLnBrk="0" hangingPunct="1">
                <a:lnSpc>
                  <a:spcPts val="52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en-US" sz="4800" b="1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8001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573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1145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3868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6389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8911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1432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4000" b="0" dirty="0"/>
            </a:p>
            <a:p>
              <a:r>
                <a:rPr lang="pt-BR" sz="4000" b="0" dirty="0"/>
                <a:t>ZEN</a:t>
              </a:r>
            </a:p>
          </p:txBody>
        </p:sp>
      </p:grp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E72DCB6D-E268-408B-A8EB-0DC9235C2D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986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cademia Be Happy - Natação, Fitness e CrossFit em Curitiba">
            <a:extLst>
              <a:ext uri="{FF2B5EF4-FFF2-40B4-BE49-F238E27FC236}">
                <a16:creationId xmlns:a16="http://schemas.microsoft.com/office/drawing/2014/main" id="{178484D0-1DE8-4245-8B10-133AF4AF9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1" r="13550"/>
          <a:stretch/>
        </p:blipFill>
        <p:spPr bwMode="auto">
          <a:xfrm>
            <a:off x="-1" y="0"/>
            <a:ext cx="10058401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050F467-333D-4865-8953-DB2301C5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A5E0442-1FE0-4D70-A93A-3BFAE110B8F1}"/>
              </a:ext>
            </a:extLst>
          </p:cNvPr>
          <p:cNvGrpSpPr/>
          <p:nvPr/>
        </p:nvGrpSpPr>
        <p:grpSpPr>
          <a:xfrm>
            <a:off x="1844534" y="388077"/>
            <a:ext cx="6369325" cy="2220660"/>
            <a:chOff x="-609355" y="-85428"/>
            <a:chExt cx="2816225" cy="960770"/>
          </a:xfrm>
        </p:grpSpPr>
        <p:pic>
          <p:nvPicPr>
            <p:cNvPr id="11" name="Picture 2" descr="Download Fitness Logo Vector Creative Download HD PNG HQ PNG Image |  FreePNGImg">
              <a:extLst>
                <a:ext uri="{FF2B5EF4-FFF2-40B4-BE49-F238E27FC236}">
                  <a16:creationId xmlns:a16="http://schemas.microsoft.com/office/drawing/2014/main" id="{1537A839-311D-490F-BBEF-CD87BB7E6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17" y="-6"/>
              <a:ext cx="1343883" cy="87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Espaço Reservado para Texto 75">
              <a:extLst>
                <a:ext uri="{FF2B5EF4-FFF2-40B4-BE49-F238E27FC236}">
                  <a16:creationId xmlns:a16="http://schemas.microsoft.com/office/drawing/2014/main" id="{06D13A53-613E-4AFB-8053-A9566758318B}"/>
                </a:ext>
              </a:extLst>
            </p:cNvPr>
            <p:cNvSpPr txBox="1">
              <a:spLocks/>
            </p:cNvSpPr>
            <p:nvPr/>
          </p:nvSpPr>
          <p:spPr>
            <a:xfrm>
              <a:off x="-609355" y="-85428"/>
              <a:ext cx="2816225" cy="5074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450430" rtl="0" eaLnBrk="1" latinLnBrk="0" hangingPunct="1">
                <a:lnSpc>
                  <a:spcPts val="52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en-US" sz="4800" b="1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8001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573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1145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3868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6389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8911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1432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4000" b="0" dirty="0"/>
            </a:p>
            <a:p>
              <a:r>
                <a:rPr lang="pt-BR" b="0" dirty="0"/>
                <a:t>ZEN</a:t>
              </a:r>
            </a:p>
          </p:txBody>
        </p:sp>
      </p:grp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359E071-8DDC-4E80-ABB2-7EB538BEBC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3411" y="3514319"/>
            <a:ext cx="6251575" cy="447675"/>
          </a:xfr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/>
              <a:t> SENHA</a:t>
            </a:r>
          </a:p>
        </p:txBody>
      </p:sp>
      <p:sp>
        <p:nvSpPr>
          <p:cNvPr id="9" name="Espaço Reservado para Texto 7">
            <a:extLst>
              <a:ext uri="{FF2B5EF4-FFF2-40B4-BE49-F238E27FC236}">
                <a16:creationId xmlns:a16="http://schemas.microsoft.com/office/drawing/2014/main" id="{6F1BF017-251C-4C2E-AD05-1829B10A4632}"/>
              </a:ext>
            </a:extLst>
          </p:cNvPr>
          <p:cNvSpPr txBox="1">
            <a:spLocks/>
          </p:cNvSpPr>
          <p:nvPr/>
        </p:nvSpPr>
        <p:spPr>
          <a:xfrm>
            <a:off x="1903410" y="2712517"/>
            <a:ext cx="6251575" cy="447675"/>
          </a:xfrm>
          <a:prstGeom prst="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txBody>
          <a:bodyPr vert="horz" lIns="0" tIns="45720" rIns="91440" bIns="45720" rtlCol="0" anchor="ctr">
            <a:noAutofit/>
          </a:bodyPr>
          <a:lstStyle>
            <a:lvl1pPr marL="0" indent="0" algn="l" defTabSz="45043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800100" indent="-342900" algn="l" defTabSz="45043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043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043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043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8683" indent="-112608" algn="l" defTabSz="450430" rtl="0" eaLnBrk="1" latinLnBrk="0" hangingPunct="1">
              <a:lnSpc>
                <a:spcPct val="90000"/>
              </a:lnSpc>
              <a:spcBef>
                <a:spcPts val="246"/>
              </a:spcBef>
              <a:buFont typeface="Arial" panose="020B0604020202020204" pitchFamily="34" charset="0"/>
              <a:buChar char="•"/>
              <a:defRPr sz="8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63898" indent="-112608" algn="l" defTabSz="450430" rtl="0" eaLnBrk="1" latinLnBrk="0" hangingPunct="1">
              <a:lnSpc>
                <a:spcPct val="90000"/>
              </a:lnSpc>
              <a:spcBef>
                <a:spcPts val="246"/>
              </a:spcBef>
              <a:buFont typeface="Arial" panose="020B0604020202020204" pitchFamily="34" charset="0"/>
              <a:buChar char="•"/>
              <a:defRPr sz="8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89113" indent="-112608" algn="l" defTabSz="450430" rtl="0" eaLnBrk="1" latinLnBrk="0" hangingPunct="1">
              <a:lnSpc>
                <a:spcPct val="90000"/>
              </a:lnSpc>
              <a:spcBef>
                <a:spcPts val="246"/>
              </a:spcBef>
              <a:buFont typeface="Arial" panose="020B0604020202020204" pitchFamily="34" charset="0"/>
              <a:buChar char="•"/>
              <a:defRPr sz="8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14328" indent="-112608" algn="l" defTabSz="450430" rtl="0" eaLnBrk="1" latinLnBrk="0" hangingPunct="1">
              <a:lnSpc>
                <a:spcPct val="90000"/>
              </a:lnSpc>
              <a:spcBef>
                <a:spcPts val="246"/>
              </a:spcBef>
              <a:buFont typeface="Arial" panose="020B0604020202020204" pitchFamily="34" charset="0"/>
              <a:buChar char="•"/>
              <a:defRPr sz="8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 LOGIN</a:t>
            </a:r>
          </a:p>
        </p:txBody>
      </p:sp>
      <p:sp>
        <p:nvSpPr>
          <p:cNvPr id="4" name="Retângulo 3">
            <a:hlinkClick r:id="rId4" action="ppaction://hlinksldjump"/>
            <a:extLst>
              <a:ext uri="{FF2B5EF4-FFF2-40B4-BE49-F238E27FC236}">
                <a16:creationId xmlns:a16="http://schemas.microsoft.com/office/drawing/2014/main" id="{01A28D48-306D-4CCD-91C8-1B4C3FC62277}"/>
              </a:ext>
            </a:extLst>
          </p:cNvPr>
          <p:cNvSpPr/>
          <p:nvPr/>
        </p:nvSpPr>
        <p:spPr>
          <a:xfrm>
            <a:off x="3491960" y="4169554"/>
            <a:ext cx="2743200" cy="629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+mj-lt"/>
              </a:rPr>
              <a:t> Entrar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515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Espaço Reservado para Imagem 21" descr="close de pessoas amarrando os calçados">
            <a:extLst>
              <a:ext uri="{FF2B5EF4-FFF2-40B4-BE49-F238E27FC236}">
                <a16:creationId xmlns:a16="http://schemas.microsoft.com/office/drawing/2014/main" id="{F85F0454-2129-4998-937B-A750A29697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0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" r="34"/>
          <a:stretch/>
        </p:blipFill>
        <p:spPr>
          <a:solidFill>
            <a:schemeClr val="tx1"/>
          </a:solidFill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C43C1B2-3210-4D53-A549-3370F260C056}"/>
              </a:ext>
            </a:extLst>
          </p:cNvPr>
          <p:cNvSpPr/>
          <p:nvPr/>
        </p:nvSpPr>
        <p:spPr>
          <a:xfrm>
            <a:off x="0" y="0"/>
            <a:ext cx="10058400" cy="15544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08D8F05-2AF9-41DF-AFA2-9F8472664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637884"/>
            <a:ext cx="4257135" cy="365760"/>
          </a:xfrm>
          <a:solidFill>
            <a:schemeClr val="bg1"/>
          </a:solidFill>
          <a:ln>
            <a:solidFill>
              <a:schemeClr val="accent5"/>
            </a:solidFill>
          </a:ln>
        </p:spPr>
        <p:txBody>
          <a:bodyPr rtlCol="0"/>
          <a:lstStyle/>
          <a:p>
            <a:pPr rtl="0"/>
            <a:r>
              <a:rPr lang="pt-BR" sz="1600" dirty="0"/>
              <a:t> </a:t>
            </a:r>
            <a:br>
              <a:rPr lang="pt-BR" sz="1600" dirty="0"/>
            </a:br>
            <a:endParaRPr lang="pt-BR" sz="1600" dirty="0"/>
          </a:p>
        </p:txBody>
      </p:sp>
      <p:pic>
        <p:nvPicPr>
          <p:cNvPr id="53" name="Espaço Reservado para Imagem 20" descr="traseira dos calçados conforme eles correm">
            <a:extLst>
              <a:ext uri="{FF2B5EF4-FFF2-40B4-BE49-F238E27FC236}">
                <a16:creationId xmlns:a16="http://schemas.microsoft.com/office/drawing/2014/main" id="{B510D2D5-43C6-45EE-ACF3-6AF155E01F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" r="237"/>
          <a:stretch/>
        </p:blipFill>
        <p:spPr/>
      </p:pic>
      <p:sp>
        <p:nvSpPr>
          <p:cNvPr id="86" name="Espaço Reservado para Texto 85">
            <a:extLst>
              <a:ext uri="{FF2B5EF4-FFF2-40B4-BE49-F238E27FC236}">
                <a16:creationId xmlns:a16="http://schemas.microsoft.com/office/drawing/2014/main" id="{6DD41433-A5FA-4D20-A04B-D6CCDA292F0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58013" y="6923314"/>
            <a:ext cx="2816225" cy="609374"/>
          </a:xfrm>
        </p:spPr>
        <p:txBody>
          <a:bodyPr rtlCol="0"/>
          <a:lstStyle/>
          <a:p>
            <a:pPr rtl="0"/>
            <a:r>
              <a:rPr lang="pt-BR" dirty="0"/>
              <a:t>Saúde é uma jornada, não um destino</a:t>
            </a:r>
          </a:p>
        </p:txBody>
      </p: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3CD3EF2-0634-42FE-B8ED-448239085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08925" y="6731905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408A4660-446B-41D9-BAC9-B9684AF5A40D}"/>
              </a:ext>
            </a:extLst>
          </p:cNvPr>
          <p:cNvSpPr/>
          <p:nvPr/>
        </p:nvSpPr>
        <p:spPr>
          <a:xfrm>
            <a:off x="8529403" y="116559"/>
            <a:ext cx="1078992" cy="498273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Sign In</a:t>
            </a:r>
          </a:p>
        </p:txBody>
      </p:sp>
      <p:sp>
        <p:nvSpPr>
          <p:cNvPr id="3" name="Retângulo 2">
            <a:hlinkClick r:id="rId6" action="ppaction://hlinksldjump"/>
            <a:extLst>
              <a:ext uri="{FF2B5EF4-FFF2-40B4-BE49-F238E27FC236}">
                <a16:creationId xmlns:a16="http://schemas.microsoft.com/office/drawing/2014/main" id="{0183B761-8846-497E-975A-7EE2270459FE}"/>
              </a:ext>
            </a:extLst>
          </p:cNvPr>
          <p:cNvSpPr/>
          <p:nvPr/>
        </p:nvSpPr>
        <p:spPr>
          <a:xfrm>
            <a:off x="7275963" y="116559"/>
            <a:ext cx="1078992" cy="498273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Login</a:t>
            </a:r>
          </a:p>
        </p:txBody>
      </p:sp>
      <p:sp>
        <p:nvSpPr>
          <p:cNvPr id="12" name="Retângulo 11">
            <a:hlinkClick r:id="rId7" action="ppaction://hlinksldjump"/>
            <a:extLst>
              <a:ext uri="{FF2B5EF4-FFF2-40B4-BE49-F238E27FC236}">
                <a16:creationId xmlns:a16="http://schemas.microsoft.com/office/drawing/2014/main" id="{F7622ACE-1A2E-4014-8DBE-1EE7D6006213}"/>
              </a:ext>
            </a:extLst>
          </p:cNvPr>
          <p:cNvSpPr/>
          <p:nvPr/>
        </p:nvSpPr>
        <p:spPr>
          <a:xfrm>
            <a:off x="61889" y="1105824"/>
            <a:ext cx="1197286" cy="380002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Novidades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70F0D52-86ED-4220-970D-9E084E991443}"/>
              </a:ext>
            </a:extLst>
          </p:cNvPr>
          <p:cNvSpPr/>
          <p:nvPr/>
        </p:nvSpPr>
        <p:spPr>
          <a:xfrm>
            <a:off x="0" y="6642456"/>
            <a:ext cx="10058400" cy="1129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81A149E-BE06-4304-843A-FB454CB972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389" y="6666576"/>
            <a:ext cx="3684132" cy="1054871"/>
          </a:xfrm>
        </p:spPr>
        <p:txBody>
          <a:bodyPr rtlCol="0">
            <a:normAutofit fontScale="92500" lnSpcReduction="10000"/>
          </a:bodyPr>
          <a:lstStyle/>
          <a:p>
            <a:pPr rtl="0">
              <a:lnSpc>
                <a:spcPct val="100000"/>
              </a:lnSpc>
            </a:pPr>
            <a:r>
              <a:rPr lang="pt-br" sz="1800" dirty="0">
                <a:latin typeface="+mj-lt"/>
              </a:rPr>
              <a:t>Contato</a:t>
            </a:r>
            <a:endParaRPr lang="pt-br" sz="1400" dirty="0">
              <a:latin typeface="+mj-lt"/>
            </a:endParaRPr>
          </a:p>
          <a:p>
            <a:pPr rtl="0">
              <a:lnSpc>
                <a:spcPct val="100000"/>
              </a:lnSpc>
            </a:pPr>
            <a:r>
              <a:rPr lang="pt-br" sz="1400" dirty="0">
                <a:latin typeface="+mj-lt"/>
              </a:rPr>
              <a:t>Rua das flores, 567  Salvador, BA 98052-000  </a:t>
            </a:r>
            <a:r>
              <a:rPr lang="pt-BR" sz="1400" dirty="0">
                <a:latin typeface="+mj-lt"/>
              </a:rPr>
              <a:t>555-0100​ </a:t>
            </a:r>
          </a:p>
          <a:p>
            <a:pPr rtl="0">
              <a:lnSpc>
                <a:spcPct val="100000"/>
              </a:lnSpc>
            </a:pPr>
            <a:r>
              <a:rPr lang="pt-BR" sz="1400" dirty="0">
                <a:latin typeface="+mj-lt"/>
              </a:rPr>
              <a:t>info@adatumfitness.com​</a:t>
            </a:r>
          </a:p>
          <a:p>
            <a:pPr rtl="0">
              <a:lnSpc>
                <a:spcPct val="100000"/>
              </a:lnSpc>
            </a:pPr>
            <a:r>
              <a:rPr lang="pt-BR" sz="1400" dirty="0">
                <a:latin typeface="+mj-lt"/>
              </a:rPr>
              <a:t>azenfitnessitness.com</a:t>
            </a:r>
          </a:p>
        </p:txBody>
      </p:sp>
      <p:pic>
        <p:nvPicPr>
          <p:cNvPr id="4098" name="Picture 2" descr="Amandinha Genüu (amandinhagenu) no Pinterest | Veja coleções com as ideias  favoritas deste usuário">
            <a:extLst>
              <a:ext uri="{FF2B5EF4-FFF2-40B4-BE49-F238E27FC236}">
                <a16:creationId xmlns:a16="http://schemas.microsoft.com/office/drawing/2014/main" id="{06ABE3EE-CAE5-4301-B0E8-0CF876F59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55" y="6829552"/>
            <a:ext cx="389253" cy="39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nstagram cor ícone Livre PNG e Vetor | Instagram vetor, Icones redes  sociais, Ícones de mídia social">
            <a:extLst>
              <a:ext uri="{FF2B5EF4-FFF2-40B4-BE49-F238E27FC236}">
                <a16:creationId xmlns:a16="http://schemas.microsoft.com/office/drawing/2014/main" id="{4969F35B-A56C-4898-BC16-ED21C94B0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574" y="6759028"/>
            <a:ext cx="539496" cy="53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23CEA47-874D-47B0-918D-7B70A3455508}"/>
              </a:ext>
            </a:extLst>
          </p:cNvPr>
          <p:cNvGrpSpPr/>
          <p:nvPr/>
        </p:nvGrpSpPr>
        <p:grpSpPr>
          <a:xfrm>
            <a:off x="-523030" y="36181"/>
            <a:ext cx="2816225" cy="960770"/>
            <a:chOff x="-609355" y="-85428"/>
            <a:chExt cx="2816225" cy="960770"/>
          </a:xfrm>
        </p:grpSpPr>
        <p:pic>
          <p:nvPicPr>
            <p:cNvPr id="9" name="Picture 2" descr="Download Fitness Logo Vector Creative Download HD PNG HQ PNG Image |  FreePNGImg">
              <a:extLst>
                <a:ext uri="{FF2B5EF4-FFF2-40B4-BE49-F238E27FC236}">
                  <a16:creationId xmlns:a16="http://schemas.microsoft.com/office/drawing/2014/main" id="{D0219106-8FBC-4973-B4A0-58CA7E620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17" y="-6"/>
              <a:ext cx="1343883" cy="87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Espaço Reservado para Texto 75">
              <a:extLst>
                <a:ext uri="{FF2B5EF4-FFF2-40B4-BE49-F238E27FC236}">
                  <a16:creationId xmlns:a16="http://schemas.microsoft.com/office/drawing/2014/main" id="{1D5698C6-44D2-4CA6-9803-9DB877FD18F9}"/>
                </a:ext>
              </a:extLst>
            </p:cNvPr>
            <p:cNvSpPr txBox="1">
              <a:spLocks/>
            </p:cNvSpPr>
            <p:nvPr/>
          </p:nvSpPr>
          <p:spPr>
            <a:xfrm>
              <a:off x="-609355" y="-85428"/>
              <a:ext cx="2816225" cy="5074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450430" rtl="0" eaLnBrk="1" latinLnBrk="0" hangingPunct="1">
                <a:lnSpc>
                  <a:spcPts val="52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en-US" sz="4800" b="1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8001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573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1145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3868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6389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8911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1432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400" b="0" dirty="0"/>
                <a:t>ZEN</a:t>
              </a: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154AFFD9-0030-43A8-82B9-19F13735C602}"/>
              </a:ext>
            </a:extLst>
          </p:cNvPr>
          <p:cNvSpPr/>
          <p:nvPr/>
        </p:nvSpPr>
        <p:spPr>
          <a:xfrm>
            <a:off x="1336812" y="1112495"/>
            <a:ext cx="1197286" cy="380002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...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5646540-4661-43B4-AC04-2E65DF9F6A9B}"/>
              </a:ext>
            </a:extLst>
          </p:cNvPr>
          <p:cNvGrpSpPr/>
          <p:nvPr/>
        </p:nvGrpSpPr>
        <p:grpSpPr>
          <a:xfrm>
            <a:off x="5471411" y="4037593"/>
            <a:ext cx="5461030" cy="2010247"/>
            <a:chOff x="-609355" y="-85428"/>
            <a:chExt cx="2816225" cy="960770"/>
          </a:xfrm>
        </p:grpSpPr>
        <p:pic>
          <p:nvPicPr>
            <p:cNvPr id="30" name="Picture 2" descr="Download Fitness Logo Vector Creative Download HD PNG HQ PNG Image |  FreePNGImg">
              <a:extLst>
                <a:ext uri="{FF2B5EF4-FFF2-40B4-BE49-F238E27FC236}">
                  <a16:creationId xmlns:a16="http://schemas.microsoft.com/office/drawing/2014/main" id="{3983B7FF-9ECE-4616-B719-6370A00CF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17" y="-6"/>
              <a:ext cx="1343883" cy="87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Espaço Reservado para Texto 75">
              <a:extLst>
                <a:ext uri="{FF2B5EF4-FFF2-40B4-BE49-F238E27FC236}">
                  <a16:creationId xmlns:a16="http://schemas.microsoft.com/office/drawing/2014/main" id="{B96DE478-25A2-496B-95D3-CDD881BA7AA2}"/>
                </a:ext>
              </a:extLst>
            </p:cNvPr>
            <p:cNvSpPr txBox="1">
              <a:spLocks/>
            </p:cNvSpPr>
            <p:nvPr/>
          </p:nvSpPr>
          <p:spPr>
            <a:xfrm>
              <a:off x="-609355" y="-85428"/>
              <a:ext cx="2816225" cy="5074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450430" rtl="0" eaLnBrk="1" latinLnBrk="0" hangingPunct="1">
                <a:lnSpc>
                  <a:spcPts val="52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en-US" sz="4800" b="1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8001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573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1145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3868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6389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8911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1432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4000" b="0" dirty="0"/>
            </a:p>
            <a:p>
              <a:r>
                <a:rPr lang="pt-BR" sz="4000" b="0" dirty="0"/>
                <a:t>ZEN</a:t>
              </a:r>
            </a:p>
          </p:txBody>
        </p:sp>
      </p:grp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E72DCB6D-E268-408B-A8EB-0DC9235C2D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15783C88-5E7F-44F8-B397-DB3A8D6C79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13" name="Retângulo 12">
            <a:hlinkClick r:id="rId6" action="ppaction://hlinksldjump"/>
            <a:extLst>
              <a:ext uri="{FF2B5EF4-FFF2-40B4-BE49-F238E27FC236}">
                <a16:creationId xmlns:a16="http://schemas.microsoft.com/office/drawing/2014/main" id="{EC6ABE1D-4A45-44EB-9729-72F28CE6FD56}"/>
              </a:ext>
            </a:extLst>
          </p:cNvPr>
          <p:cNvSpPr/>
          <p:nvPr/>
        </p:nvSpPr>
        <p:spPr>
          <a:xfrm>
            <a:off x="6898945" y="1752599"/>
            <a:ext cx="3039534" cy="439766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Meus Treinos</a:t>
            </a:r>
          </a:p>
        </p:txBody>
      </p:sp>
      <p:pic>
        <p:nvPicPr>
          <p:cNvPr id="1026" name="Picture 2" descr="Decoração Restaurante Fundo De Bandeja De Comida | Comida e bebida,  Cardapio para almoço, Restaurante e pizzaria">
            <a:extLst>
              <a:ext uri="{FF2B5EF4-FFF2-40B4-BE49-F238E27FC236}">
                <a16:creationId xmlns:a16="http://schemas.microsoft.com/office/drawing/2014/main" id="{3003F894-CA22-4443-A309-BEC5499C9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5"/>
          <a:stretch/>
        </p:blipFill>
        <p:spPr bwMode="auto">
          <a:xfrm>
            <a:off x="2960926" y="1578600"/>
            <a:ext cx="3759917" cy="50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hlinkClick r:id="rId6" action="ppaction://hlinksldjump"/>
            <a:extLst>
              <a:ext uri="{FF2B5EF4-FFF2-40B4-BE49-F238E27FC236}">
                <a16:creationId xmlns:a16="http://schemas.microsoft.com/office/drawing/2014/main" id="{668AC272-BE88-4BA7-8684-8B858E5CF10A}"/>
              </a:ext>
            </a:extLst>
          </p:cNvPr>
          <p:cNvSpPr/>
          <p:nvPr/>
        </p:nvSpPr>
        <p:spPr>
          <a:xfrm>
            <a:off x="3308924" y="1752599"/>
            <a:ext cx="3039534" cy="439766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Cardápio</a:t>
            </a:r>
          </a:p>
        </p:txBody>
      </p:sp>
      <p:sp>
        <p:nvSpPr>
          <p:cNvPr id="15" name="Retângulo 14">
            <a:hlinkClick r:id="rId6" action="ppaction://hlinksldjump"/>
            <a:extLst>
              <a:ext uri="{FF2B5EF4-FFF2-40B4-BE49-F238E27FC236}">
                <a16:creationId xmlns:a16="http://schemas.microsoft.com/office/drawing/2014/main" id="{C3CE869C-41DD-4C75-A61C-989305482D71}"/>
              </a:ext>
            </a:extLst>
          </p:cNvPr>
          <p:cNvSpPr/>
          <p:nvPr/>
        </p:nvSpPr>
        <p:spPr>
          <a:xfrm>
            <a:off x="250858" y="1771995"/>
            <a:ext cx="2337683" cy="482182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Minha Evolução</a:t>
            </a:r>
          </a:p>
        </p:txBody>
      </p:sp>
    </p:spTree>
    <p:extLst>
      <p:ext uri="{BB962C8B-B14F-4D97-AF65-F5344CB8AC3E}">
        <p14:creationId xmlns:p14="http://schemas.microsoft.com/office/powerpoint/2010/main" val="222084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54D56-652A-487F-B62F-5C8C1E1AE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z="1600" dirty="0"/>
              <a:t>CONDICIONAMENTO FÍSICO DE UM MODO SIMPLES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FA45B3-A6AE-402F-B640-75DBE30555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pt-BR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endParaRPr lang="pt-BR"/>
          </a:p>
          <a:p>
            <a:pPr rtl="0"/>
            <a:r>
              <a:rPr lang="pt-BR"/>
              <a:t>Maecenas porttitor congue massa. Fusce posuere, magna sed pulvinar ultricies, purus lectus malesuada libero, sit amet commodo magna eros quis urna.</a:t>
            </a:r>
          </a:p>
          <a:p>
            <a:pPr rtl="0"/>
            <a:endParaRPr lang="pt-BR"/>
          </a:p>
          <a:p>
            <a:pPr rtl="0"/>
            <a:endParaRPr lang="pt-BR"/>
          </a:p>
          <a:p>
            <a:pPr rtl="0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FC093F-1046-49B5-8901-B8F3A602B9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BR"/>
              <a:t>Rua das flores, 567 </a:t>
            </a:r>
          </a:p>
          <a:p>
            <a:pPr rtl="0"/>
            <a:r>
              <a:rPr lang="pt-BR"/>
              <a:t>São Paulo, SP 98052-000</a:t>
            </a:r>
          </a:p>
          <a:p>
            <a:pPr rtl="0"/>
            <a:r>
              <a:rPr lang="pt-BR"/>
              <a:t>555-0100</a:t>
            </a:r>
          </a:p>
          <a:p>
            <a:pPr rtl="0"/>
            <a:r>
              <a:rPr lang="pt-BR"/>
              <a:t>info@adatumfitness.com</a:t>
            </a:r>
          </a:p>
          <a:p>
            <a:pPr rtl="0"/>
            <a:r>
              <a:rPr lang="pt-BR"/>
              <a:t>adatumfitness.com</a:t>
            </a:r>
          </a:p>
          <a:p>
            <a:pPr rtl="0"/>
            <a:endParaRPr lang="pt-BR"/>
          </a:p>
        </p:txBody>
      </p:sp>
      <p:pic>
        <p:nvPicPr>
          <p:cNvPr id="54" name="Espaço Reservado para Imagem 38" descr="close de pessoas amarrando os calçados">
            <a:extLst>
              <a:ext uri="{FF2B5EF4-FFF2-40B4-BE49-F238E27FC236}">
                <a16:creationId xmlns:a16="http://schemas.microsoft.com/office/drawing/2014/main" id="{A0E064E8-9290-4D43-BBFC-8BED18247A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7" b="47"/>
          <a:stretch/>
        </p:blipFill>
        <p:spPr>
          <a:xfrm flipH="1">
            <a:off x="0" y="0"/>
            <a:ext cx="3355848" cy="3886200"/>
          </a:xfrm>
        </p:spPr>
      </p:pic>
      <p:pic>
        <p:nvPicPr>
          <p:cNvPr id="21" name="Espaço Reservado para Imagem 40" descr="par de sapatos">
            <a:extLst>
              <a:ext uri="{FF2B5EF4-FFF2-40B4-BE49-F238E27FC236}">
                <a16:creationId xmlns:a16="http://schemas.microsoft.com/office/drawing/2014/main" id="{B1953C42-CA6D-49EE-B8B1-B2557AB8295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/>
      </p:pic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6F374A01-FD18-413B-A563-0BFF7A173B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4055" y="4517136"/>
            <a:ext cx="2807208" cy="2670048"/>
          </a:xfrm>
        </p:spPr>
        <p:txBody>
          <a:bodyPr rtlCol="0"/>
          <a:lstStyle/>
          <a:p>
            <a:pPr rtl="0"/>
            <a:r>
              <a:rPr lang="pt-BR" dirty="0"/>
              <a:t>NUNCA É CEDO OU TARDE DEMAIS PARA SE TORNAR A VERSÃO MAIS SAUDÁVEL DE VOCÊ.</a:t>
            </a:r>
          </a:p>
        </p:txBody>
      </p:sp>
      <p:sp>
        <p:nvSpPr>
          <p:cNvPr id="52" name="Espaço Reservado para Texto 51">
            <a:extLst>
              <a:ext uri="{FF2B5EF4-FFF2-40B4-BE49-F238E27FC236}">
                <a16:creationId xmlns:a16="http://schemas.microsoft.com/office/drawing/2014/main" id="{3B7E76EB-5406-454D-AB0D-16068C1C206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/>
              <a:t>ZEN FITNESS</a:t>
            </a:r>
          </a:p>
        </p:txBody>
      </p:sp>
      <p:sp>
        <p:nvSpPr>
          <p:cNvPr id="53" name="Espaço Reservado para Texto 52">
            <a:extLst>
              <a:ext uri="{FF2B5EF4-FFF2-40B4-BE49-F238E27FC236}">
                <a16:creationId xmlns:a16="http://schemas.microsoft.com/office/drawing/2014/main" id="{390CC64E-C2D4-474C-BBB9-8F502E406C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pt-BR" dirty="0"/>
              <a:t>SAÚDE É UMA JORNADA, NÃO UM DESTINO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0E8733-C5D2-4742-B883-B899D1F49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pt-BR" sz="1600" dirty="0"/>
              <a:t>CONTATO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03CF212-EDFF-46B6-BDBB-0FFC6EA1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08925" y="6416221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 de texto 57">
            <a:extLst>
              <a:ext uri="{FF2B5EF4-FFF2-40B4-BE49-F238E27FC236}">
                <a16:creationId xmlns:a16="http://schemas.microsoft.com/office/drawing/2014/main" id="{37D9CFA4-6CE5-456F-956D-26B46D6F1146}"/>
              </a:ext>
            </a:extLst>
          </p:cNvPr>
          <p:cNvSpPr txBox="1"/>
          <p:nvPr/>
        </p:nvSpPr>
        <p:spPr>
          <a:xfrm>
            <a:off x="6617324" y="-258759"/>
            <a:ext cx="35732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34000" b="1" dirty="0">
                <a:ln w="38100">
                  <a:solidFill>
                    <a:schemeClr val="bg1"/>
                  </a:solidFill>
                </a:ln>
                <a:noFill/>
                <a:latin typeface="+mj-lt"/>
              </a:rPr>
              <a:t>z</a:t>
            </a:r>
            <a:endParaRPr lang="pt-BR" sz="34000" b="1" dirty="0">
              <a:ln w="38100">
                <a:solidFill>
                  <a:schemeClr val="bg1"/>
                </a:solidFill>
              </a:ln>
              <a:noFill/>
              <a:effectLst/>
              <a:latin typeface="+mj-lt"/>
            </a:endParaRPr>
          </a:p>
        </p:txBody>
      </p:sp>
      <p:sp>
        <p:nvSpPr>
          <p:cNvPr id="60" name="Caixa de texto 59">
            <a:extLst>
              <a:ext uri="{FF2B5EF4-FFF2-40B4-BE49-F238E27FC236}">
                <a16:creationId xmlns:a16="http://schemas.microsoft.com/office/drawing/2014/main" id="{97157405-31F2-4BD7-A2E5-0ADE1F9F0E8F}"/>
              </a:ext>
            </a:extLst>
          </p:cNvPr>
          <p:cNvSpPr txBox="1"/>
          <p:nvPr/>
        </p:nvSpPr>
        <p:spPr>
          <a:xfrm>
            <a:off x="7908925" y="641101"/>
            <a:ext cx="3352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34000" b="1" dirty="0">
                <a:ln w="38100">
                  <a:solidFill>
                    <a:schemeClr val="bg1"/>
                  </a:solidFill>
                </a:ln>
                <a:noFill/>
                <a:latin typeface="+mj-lt"/>
              </a:rPr>
              <a:t>F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9C1BC3-A82D-4C38-ABB5-326A082A0C31}"/>
              </a:ext>
            </a:extLst>
          </p:cNvPr>
          <p:cNvSpPr/>
          <p:nvPr/>
        </p:nvSpPr>
        <p:spPr>
          <a:xfrm>
            <a:off x="0" y="0"/>
            <a:ext cx="10058400" cy="15544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15" name="Título 6">
            <a:extLst>
              <a:ext uri="{FF2B5EF4-FFF2-40B4-BE49-F238E27FC236}">
                <a16:creationId xmlns:a16="http://schemas.microsoft.com/office/drawing/2014/main" id="{920795BC-BC02-463D-8615-FE5B0CCD0F29}"/>
              </a:ext>
            </a:extLst>
          </p:cNvPr>
          <p:cNvSpPr txBox="1">
            <a:spLocks/>
          </p:cNvSpPr>
          <p:nvPr/>
        </p:nvSpPr>
        <p:spPr>
          <a:xfrm>
            <a:off x="2743200" y="637884"/>
            <a:ext cx="4257135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>
            <a:noAutofit/>
          </a:bodyPr>
          <a:lstStyle>
            <a:lvl1pPr algn="l" defTabSz="4504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cap="all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pt-BR" sz="1600"/>
              <a:t> </a:t>
            </a:r>
            <a:br>
              <a:rPr lang="pt-BR" sz="1600"/>
            </a:br>
            <a:endParaRPr lang="pt-BR" sz="160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F357472-6A69-49AC-B479-6EC6E18F912F}"/>
              </a:ext>
            </a:extLst>
          </p:cNvPr>
          <p:cNvSpPr/>
          <p:nvPr/>
        </p:nvSpPr>
        <p:spPr>
          <a:xfrm>
            <a:off x="8529403" y="116559"/>
            <a:ext cx="1078992" cy="498273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Sign In</a:t>
            </a:r>
          </a:p>
        </p:txBody>
      </p:sp>
      <p:sp>
        <p:nvSpPr>
          <p:cNvPr id="17" name="Retângulo 16">
            <a:hlinkClick r:id="rId5" action="ppaction://hlinksldjump"/>
            <a:extLst>
              <a:ext uri="{FF2B5EF4-FFF2-40B4-BE49-F238E27FC236}">
                <a16:creationId xmlns:a16="http://schemas.microsoft.com/office/drawing/2014/main" id="{3682061C-6DDB-484F-AB0C-AC0A0421120B}"/>
              </a:ext>
            </a:extLst>
          </p:cNvPr>
          <p:cNvSpPr/>
          <p:nvPr/>
        </p:nvSpPr>
        <p:spPr>
          <a:xfrm>
            <a:off x="7275963" y="116559"/>
            <a:ext cx="1078992" cy="498273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Login</a:t>
            </a:r>
          </a:p>
        </p:txBody>
      </p:sp>
      <p:sp>
        <p:nvSpPr>
          <p:cNvPr id="18" name="Retângulo 17">
            <a:hlinkClick r:id="rId6" action="ppaction://hlinksldjump"/>
            <a:extLst>
              <a:ext uri="{FF2B5EF4-FFF2-40B4-BE49-F238E27FC236}">
                <a16:creationId xmlns:a16="http://schemas.microsoft.com/office/drawing/2014/main" id="{AFE0FD0A-E004-4906-B4BD-D4299FD0DB40}"/>
              </a:ext>
            </a:extLst>
          </p:cNvPr>
          <p:cNvSpPr/>
          <p:nvPr/>
        </p:nvSpPr>
        <p:spPr>
          <a:xfrm>
            <a:off x="61889" y="1105824"/>
            <a:ext cx="1495136" cy="380002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INÍCIO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500B91-533F-4A8A-99E3-7C064EB724CF}"/>
              </a:ext>
            </a:extLst>
          </p:cNvPr>
          <p:cNvGrpSpPr/>
          <p:nvPr/>
        </p:nvGrpSpPr>
        <p:grpSpPr>
          <a:xfrm>
            <a:off x="-523030" y="36181"/>
            <a:ext cx="2816225" cy="960770"/>
            <a:chOff x="-609355" y="-85428"/>
            <a:chExt cx="2816225" cy="960770"/>
          </a:xfrm>
        </p:grpSpPr>
        <p:pic>
          <p:nvPicPr>
            <p:cNvPr id="22" name="Picture 2" descr="Download Fitness Logo Vector Creative Download HD PNG HQ PNG Image |  FreePNGImg">
              <a:extLst>
                <a:ext uri="{FF2B5EF4-FFF2-40B4-BE49-F238E27FC236}">
                  <a16:creationId xmlns:a16="http://schemas.microsoft.com/office/drawing/2014/main" id="{D503BD07-7B5E-4A75-AE41-97B256E9E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17" y="-6"/>
              <a:ext cx="1343883" cy="87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Espaço Reservado para Texto 75">
              <a:extLst>
                <a:ext uri="{FF2B5EF4-FFF2-40B4-BE49-F238E27FC236}">
                  <a16:creationId xmlns:a16="http://schemas.microsoft.com/office/drawing/2014/main" id="{1DA1EBA1-DE87-40FD-993C-672F5CF805B4}"/>
                </a:ext>
              </a:extLst>
            </p:cNvPr>
            <p:cNvSpPr txBox="1">
              <a:spLocks/>
            </p:cNvSpPr>
            <p:nvPr/>
          </p:nvSpPr>
          <p:spPr>
            <a:xfrm>
              <a:off x="-609355" y="-85428"/>
              <a:ext cx="2816225" cy="5074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450430" rtl="0" eaLnBrk="1" latinLnBrk="0" hangingPunct="1">
                <a:lnSpc>
                  <a:spcPts val="52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en-US" sz="4800" b="1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8001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573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1145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3868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6389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8911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1432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400" b="0" dirty="0"/>
                <a:t>ZEN</a:t>
              </a:r>
            </a:p>
          </p:txBody>
        </p:sp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5417AFE1-34A6-4B00-B841-B6B259FF2A51}"/>
              </a:ext>
            </a:extLst>
          </p:cNvPr>
          <p:cNvSpPr/>
          <p:nvPr/>
        </p:nvSpPr>
        <p:spPr>
          <a:xfrm>
            <a:off x="1654461" y="1105824"/>
            <a:ext cx="1495135" cy="386048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Novidades</a:t>
            </a:r>
          </a:p>
        </p:txBody>
      </p:sp>
    </p:spTree>
    <p:extLst>
      <p:ext uri="{BB962C8B-B14F-4D97-AF65-F5344CB8AC3E}">
        <p14:creationId xmlns:p14="http://schemas.microsoft.com/office/powerpoint/2010/main" val="155144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D3057-435A-4E3E-B809-5A528F7BA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z="1600" dirty="0"/>
              <a:t>Seja Sua Própria Inspiração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6CC8C2-BB96-477B-8AA7-922545ABA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2F2CE0-3FB8-45CA-B15E-0BE373C972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AE8ECC5-AD3F-4E60-AB4A-8D1BA17C43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8645" y="4518212"/>
            <a:ext cx="3078280" cy="528918"/>
          </a:xfrm>
        </p:spPr>
        <p:txBody>
          <a:bodyPr rtlCol="0"/>
          <a:lstStyle/>
          <a:p>
            <a:pPr rtl="0"/>
            <a:r>
              <a:rPr lang="pt-BR" sz="1600" dirty="0"/>
              <a:t>Classes de Condicionamento Físico em Grupo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68FC0CB1-15EF-4168-AE6F-598C8BA479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pt-BR"/>
              <a:t>Maecenas porttitor congue massa. Fusce posuere, magna sed pulvinar ultricies, purus lectus malesuada libero, sit amet commodo magna eros quis urna.</a:t>
            </a:r>
          </a:p>
        </p:txBody>
      </p:sp>
      <p:pic>
        <p:nvPicPr>
          <p:cNvPr id="30" name="Espaço Reservado para Imagem 45" descr="alongamento de pessoas na quadra de basquete">
            <a:extLst>
              <a:ext uri="{FF2B5EF4-FFF2-40B4-BE49-F238E27FC236}">
                <a16:creationId xmlns:a16="http://schemas.microsoft.com/office/drawing/2014/main" id="{0BADB089-A7E1-4E82-88A1-36C8569228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" r="237"/>
          <a:stretch/>
        </p:blipFill>
        <p:spPr>
          <a:xfrm>
            <a:off x="0" y="0"/>
            <a:ext cx="3336925" cy="3886200"/>
          </a:xfrm>
        </p:spPr>
      </p:pic>
      <p:pic>
        <p:nvPicPr>
          <p:cNvPr id="31" name="Espaço Reservado para Imagem 29" descr="grupo de pessoas fazendo &quot;toca aqui&quot;">
            <a:extLst>
              <a:ext uri="{FF2B5EF4-FFF2-40B4-BE49-F238E27FC236}">
                <a16:creationId xmlns:a16="http://schemas.microsoft.com/office/drawing/2014/main" id="{B626F6EF-44F0-4BA0-A674-467E12A5CB8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1" b="331"/>
          <a:stretch/>
        </p:blipFill>
        <p:spPr>
          <a:xfrm>
            <a:off x="3336925" y="3886200"/>
            <a:ext cx="6721475" cy="3886200"/>
          </a:xfrm>
        </p:spPr>
      </p:pic>
    </p:spTree>
    <p:extLst>
      <p:ext uri="{BB962C8B-B14F-4D97-AF65-F5344CB8AC3E}">
        <p14:creationId xmlns:p14="http://schemas.microsoft.com/office/powerpoint/2010/main" val="294756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Espaço Reservado para Imagem 10" descr="grupo de pessoas fazendo &quot;toca aqui&quot;">
            <a:extLst>
              <a:ext uri="{FF2B5EF4-FFF2-40B4-BE49-F238E27FC236}">
                <a16:creationId xmlns:a16="http://schemas.microsoft.com/office/drawing/2014/main" id="{A04FC361-1D94-4AC0-B641-3C71D20277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" r="237"/>
          <a:stretch/>
        </p:blipFill>
        <p:spPr/>
      </p:pic>
      <p:pic>
        <p:nvPicPr>
          <p:cNvPr id="63" name="Espaço Reservado para Imagem 9" descr="alongamento de pessoas na quadra de basquete">
            <a:extLst>
              <a:ext uri="{FF2B5EF4-FFF2-40B4-BE49-F238E27FC236}">
                <a16:creationId xmlns:a16="http://schemas.microsoft.com/office/drawing/2014/main" id="{747537DA-757D-426B-9D5B-C382381ED4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0" b="260"/>
          <a:stretch>
            <a:fillRect/>
          </a:stretch>
        </p:blipFill>
        <p:spPr/>
      </p:pic>
      <p:sp>
        <p:nvSpPr>
          <p:cNvPr id="50" name="Espaço Reservado para Texto 49">
            <a:extLst>
              <a:ext uri="{FF2B5EF4-FFF2-40B4-BE49-F238E27FC236}">
                <a16:creationId xmlns:a16="http://schemas.microsoft.com/office/drawing/2014/main" id="{17244F77-D001-48EC-AB14-612BA474E2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pt-BR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pt-BR"/>
              <a:t>Maecenas porttitor congue massa. Fusce posuere, magna sed pulvinar ultricies, purus lectus malesuada libero, sit amet commodo magna eros quis urna.</a:t>
            </a:r>
          </a:p>
          <a:p>
            <a:pPr rtl="0"/>
            <a:endParaRPr lang="pt-BR"/>
          </a:p>
        </p:txBody>
      </p:sp>
      <p:sp>
        <p:nvSpPr>
          <p:cNvPr id="51" name="Espaço Reservado para Texto 50">
            <a:extLst>
              <a:ext uri="{FF2B5EF4-FFF2-40B4-BE49-F238E27FC236}">
                <a16:creationId xmlns:a16="http://schemas.microsoft.com/office/drawing/2014/main" id="{7C713C4C-29E6-4E46-887F-AD1DB57F4F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BR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endParaRPr lang="pt-BR"/>
          </a:p>
          <a:p>
            <a:pPr rtl="0"/>
            <a:endParaRPr lang="pt-BR"/>
          </a:p>
        </p:txBody>
      </p:sp>
      <p:sp>
        <p:nvSpPr>
          <p:cNvPr id="49" name="Título 48">
            <a:extLst>
              <a:ext uri="{FF2B5EF4-FFF2-40B4-BE49-F238E27FC236}">
                <a16:creationId xmlns:a16="http://schemas.microsoft.com/office/drawing/2014/main" id="{4D939ECF-AD87-4C79-AD99-C89EBC89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28194"/>
            <a:ext cx="2944368" cy="780478"/>
          </a:xfrm>
        </p:spPr>
        <p:txBody>
          <a:bodyPr rtlCol="0"/>
          <a:lstStyle/>
          <a:p>
            <a:pPr rtl="0"/>
            <a:r>
              <a:rPr lang="pt-BR" sz="1600" dirty="0"/>
              <a:t>CLASSES DE CONDICIONAMENTO FÍSICO EM GRUPO</a:t>
            </a:r>
            <a:br>
              <a:rPr lang="pt-BR" sz="1600" dirty="0"/>
            </a:br>
            <a:endParaRPr lang="pt-BR" sz="1600" dirty="0"/>
          </a:p>
        </p:txBody>
      </p:sp>
      <p:sp>
        <p:nvSpPr>
          <p:cNvPr id="54" name="Espaço Reservado para Texto 53">
            <a:extLst>
              <a:ext uri="{FF2B5EF4-FFF2-40B4-BE49-F238E27FC236}">
                <a16:creationId xmlns:a16="http://schemas.microsoft.com/office/drawing/2014/main" id="{9D918087-CF98-46DE-B53A-71239B9E4E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/>
              <a:t>Lorem ipsum dolor sit amet, consectetur adipiscing elit, sed do eiusmod tempor. </a:t>
            </a:r>
          </a:p>
          <a:p>
            <a:pPr rtl="0"/>
            <a:r>
              <a:rPr lang="pt-BR"/>
              <a:t>Duis aute irure dolor in reprehenderit in voluptate velit esse cillum dolore eu fugiat nulla pariatur. </a:t>
            </a:r>
          </a:p>
          <a:p>
            <a:pPr rtl="0"/>
            <a:r>
              <a:rPr lang="pt-BR"/>
              <a:t>Excepteur sint occaecat cupidatat non proident, sunt in culpa qui officia deserunt mollit anim id est laborum. </a:t>
            </a:r>
          </a:p>
          <a:p>
            <a:pPr rtl="0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E6371F-5EA3-401C-BDDB-BF63D09C9A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sz="1600" dirty="0"/>
              <a:t>SEJA SUA PRÓPRIA INSPIRAÇÃO </a:t>
            </a:r>
          </a:p>
        </p:txBody>
      </p:sp>
    </p:spTree>
    <p:extLst>
      <p:ext uri="{BB962C8B-B14F-4D97-AF65-F5344CB8AC3E}">
        <p14:creationId xmlns:p14="http://schemas.microsoft.com/office/powerpoint/2010/main" val="3117677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__typo">
      <a:dk1>
        <a:sysClr val="windowText" lastClr="000000"/>
      </a:dk1>
      <a:lt1>
        <a:sysClr val="window" lastClr="FFFFFF"/>
      </a:lt1>
      <a:dk2>
        <a:srgbClr val="017C8D"/>
      </a:dk2>
      <a:lt2>
        <a:srgbClr val="E7E6E6"/>
      </a:lt2>
      <a:accent1>
        <a:srgbClr val="017C8D"/>
      </a:accent1>
      <a:accent2>
        <a:srgbClr val="F6F5F1"/>
      </a:accent2>
      <a:accent3>
        <a:srgbClr val="FF7D41"/>
      </a:accent3>
      <a:accent4>
        <a:srgbClr val="AEABAB"/>
      </a:accent4>
      <a:accent5>
        <a:srgbClr val="009999"/>
      </a:accent5>
      <a:accent6>
        <a:srgbClr val="000000"/>
      </a:accent6>
      <a:hlink>
        <a:srgbClr val="009999"/>
      </a:hlink>
      <a:folHlink>
        <a:srgbClr val="E7E6E6"/>
      </a:folHlink>
    </a:clrScheme>
    <a:fontScheme name="__typo">
      <a:majorFont>
        <a:latin typeface="Century Gothic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5139118_TF11646208_Win32" id="{6BA25738-58E4-499F-A8BC-8E7F4B000437}" vid="{E0296209-4ABE-466D-9C2A-E4471AA2FDF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8AE0D39-5C99-4AE5-9A32-43072F55B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7951BC-B19A-41FE-AE32-531CF9C6CE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E38CB4-BE3E-4DC5-B38A-B0E5A383718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Panfleto de atividade física</Template>
  <TotalTime>62</TotalTime>
  <Words>569</Words>
  <Application>Microsoft Office PowerPoint</Application>
  <PresentationFormat>Personalizar</PresentationFormat>
  <Paragraphs>85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Gill Sans MT</vt:lpstr>
      <vt:lpstr>Tema do Office</vt:lpstr>
      <vt:lpstr>  </vt:lpstr>
      <vt:lpstr>  </vt:lpstr>
      <vt:lpstr>  </vt:lpstr>
      <vt:lpstr>CONDICIONAMENTO FÍSICO DE UM MODO SIMPLES </vt:lpstr>
      <vt:lpstr>Seja Sua Própria Inspiração</vt:lpstr>
      <vt:lpstr>CLASSES DE CONDICIONAMENTO FÍSICO EM GRUPO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Felipe Ribeiro</dc:creator>
  <cp:lastModifiedBy>Felipe Ribeiro</cp:lastModifiedBy>
  <cp:revision>9</cp:revision>
  <dcterms:created xsi:type="dcterms:W3CDTF">2020-11-09T00:24:42Z</dcterms:created>
  <dcterms:modified xsi:type="dcterms:W3CDTF">2020-11-09T14:58:47Z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