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58" r:id="rId8"/>
    <p:sldId id="262" r:id="rId9"/>
    <p:sldId id="264" r:id="rId10"/>
    <p:sldId id="263" r:id="rId11"/>
    <p:sldId id="257" r:id="rId12"/>
    <p:sldId id="259" r:id="rId13"/>
  </p:sldIdLst>
  <p:sldSz cx="10058400" cy="77724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807" autoAdjust="0"/>
  </p:normalViewPr>
  <p:slideViewPr>
    <p:cSldViewPr snapToGrid="0">
      <p:cViewPr varScale="1">
        <p:scale>
          <a:sx n="64" d="100"/>
          <a:sy n="64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Planilha1!$A$2:$A$8</c:f>
              <c:strCache>
                <c:ptCount val="7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</c:strCache>
            </c:strRef>
          </c:cat>
          <c:val>
            <c:numRef>
              <c:f>Planilha1!$B$2:$B$8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5-4DF9-8DF8-2FBF255FF7C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Planilha1!$A$2:$A$8</c:f>
              <c:strCache>
                <c:ptCount val="7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</c:strCache>
            </c:strRef>
          </c:cat>
          <c:val>
            <c:numRef>
              <c:f>Planilha1!$C$2:$C$8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25-4DF9-8DF8-2FBF255FF7C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Planilha1!$A$2:$A$8</c:f>
              <c:strCache>
                <c:ptCount val="7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</c:strCache>
            </c:strRef>
          </c:cat>
          <c:val>
            <c:numRef>
              <c:f>Planilha1!$D$2:$D$8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25-4DF9-8DF8-2FBF255FF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607862864"/>
        <c:axId val="1786093456"/>
      </c:barChart>
      <c:catAx>
        <c:axId val="16078628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6093456"/>
        <c:crosses val="autoZero"/>
        <c:auto val="1"/>
        <c:lblAlgn val="ctr"/>
        <c:lblOffset val="100"/>
        <c:noMultiLvlLbl val="0"/>
      </c:catAx>
      <c:valAx>
        <c:axId val="17860934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0786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A59A5C-5370-4EF7-81A5-A184CD476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ACE816-5132-4AC1-A3EE-BF5256107A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03DDA0-6CDF-4CF6-993D-88633C69BA1B}" type="datetime1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4A7991-D52F-4D39-AAC7-6FBD9728A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F41D06F-4185-4237-9D19-8B8FAAD6E7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2D098B2-0664-4B39-99DB-8E1A692502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13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EB9BE9-2853-4144-AAD6-40BF26E49253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54C807-4EFD-4C8E-92F4-98955E8B161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846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1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5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9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0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454C807-4EFD-4C8E-92F4-98955E8B161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1 de Layout d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3346707" y="3886200"/>
            <a:ext cx="3374136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spc="0" baseline="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8A2F17EA-EFE7-4229-8CC7-1811C56350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30292" lvl="0" indent="-342900" defTabSz="914400" rtl="0">
              <a:lnSpc>
                <a:spcPct val="100000"/>
              </a:lnSpc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bg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8E211B8-8563-4519-9AEE-21923AF1C65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27264" y="3922776"/>
            <a:ext cx="1078992" cy="1078992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pPr marL="112608" lvl="0" indent="-112608" algn="ctr" defTabSz="914400" rtl="0">
              <a:spcBef>
                <a:spcPts val="1000"/>
              </a:spcBef>
            </a:pPr>
            <a:r>
              <a:rPr lang="pt-BR" noProof="0"/>
              <a:t>Ícone Adicionar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38E77-266C-48C7-80FE-F935050BE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0858" y="768350"/>
            <a:ext cx="2807208" cy="2670048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5">
            <a:extLst>
              <a:ext uri="{FF2B5EF4-FFF2-40B4-BE49-F238E27FC236}">
                <a16:creationId xmlns:a16="http://schemas.microsoft.com/office/drawing/2014/main" id="{1D9B5B59-BC60-4443-AB00-3CA587F70C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8013" y="5138420"/>
            <a:ext cx="2816225" cy="1554480"/>
          </a:xfrm>
        </p:spPr>
        <p:txBody>
          <a:bodyPr rtlCol="0"/>
          <a:lstStyle>
            <a:lvl1pPr marL="0" indent="0" algn="ctr">
              <a:lnSpc>
                <a:spcPts val="5200"/>
              </a:lnSpc>
              <a:buFont typeface="Arial" panose="020B0604020202020204" pitchFamily="34" charset="0"/>
              <a:buNone/>
              <a:defRPr sz="4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8" name="Espaço Reservado para Texto 9">
            <a:extLst>
              <a:ext uri="{FF2B5EF4-FFF2-40B4-BE49-F238E27FC236}">
                <a16:creationId xmlns:a16="http://schemas.microsoft.com/office/drawing/2014/main" id="{90882617-F0AB-428F-85CF-B87E0D6BC7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>
            <a:lvl1pPr marL="0" indent="0" algn="ctr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28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tro da Op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194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6251448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none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308152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8104" y="1133856"/>
            <a:ext cx="2898648" cy="2496312"/>
          </a:xfrm>
        </p:spPr>
        <p:txBody>
          <a:bodyPr vert="horz" lIns="4572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37557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3886194"/>
            <a:ext cx="6720843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6EA9E0F0-2EA0-4D8C-A4E2-A7862C2E6D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645" y="4663440"/>
            <a:ext cx="2907792" cy="365760"/>
          </a:xfr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112608" lvl="0" indent="-112608" defTabSz="914400" rtl="0"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9B90121-EE03-4CB9-B6B4-085C61698D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8763" y="5065713"/>
            <a:ext cx="2898775" cy="2497137"/>
          </a:xfrm>
        </p:spPr>
        <p:txBody>
          <a:bodyPr lIns="0" rIns="0" rtlCol="0"/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905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2 de Layout da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200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all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BR" noProof="0"/>
              <a:t>Adicionar o título aqui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 algn="l"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AFCE613-3382-4B90-98DA-A2097D8A4302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36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71EAD859-FE34-49EB-A804-E7817DB94E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0858" y="4809744"/>
            <a:ext cx="2807208" cy="267004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5">
            <a:extLst>
              <a:ext uri="{FF2B5EF4-FFF2-40B4-BE49-F238E27FC236}">
                <a16:creationId xmlns:a16="http://schemas.microsoft.com/office/drawing/2014/main" id="{FCF709D0-1556-44AD-8AD3-AE1EACEE7C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1152" y="5029200"/>
            <a:ext cx="2825496" cy="1289304"/>
          </a:xfrm>
        </p:spPr>
        <p:txBody>
          <a:bodyPr rtlCol="0"/>
          <a:lstStyle>
            <a:lvl1pPr marL="0" indent="0" algn="ctr">
              <a:lnSpc>
                <a:spcPts val="4000"/>
              </a:lnSpc>
              <a:buFont typeface="Arial" panose="020B0604020202020204" pitchFamily="34" charset="0"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Adicionar Título</a:t>
            </a:r>
          </a:p>
        </p:txBody>
      </p:sp>
      <p:sp>
        <p:nvSpPr>
          <p:cNvPr id="21" name="Espaço Reservado para Texto 9">
            <a:extLst>
              <a:ext uri="{FF2B5EF4-FFF2-40B4-BE49-F238E27FC236}">
                <a16:creationId xmlns:a16="http://schemas.microsoft.com/office/drawing/2014/main" id="{827ED6DE-9EB2-4349-BED5-EF5DA84DC0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1152" y="6757416"/>
            <a:ext cx="2825496" cy="429768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FC9D06D3-2BFE-45BA-8196-3AA6CC98E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cap="all" spc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230292" lvl="0" indent="-342900" defTabSz="914400" rtl="0">
              <a:lnSpc>
                <a:spcPct val="100000"/>
              </a:lnSpc>
              <a:spcBef>
                <a:spcPts val="1000"/>
              </a:spcBef>
            </a:pPr>
            <a:r>
              <a:rPr lang="pt-BR" noProof="0"/>
              <a:t>Adicionar o título aqui</a:t>
            </a:r>
          </a:p>
        </p:txBody>
      </p:sp>
    </p:spTree>
    <p:extLst>
      <p:ext uri="{BB962C8B-B14F-4D97-AF65-F5344CB8AC3E}">
        <p14:creationId xmlns:p14="http://schemas.microsoft.com/office/powerpoint/2010/main" val="4849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tro da Op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0"/>
            <a:ext cx="6720844" cy="38862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21">
            <a:extLst>
              <a:ext uri="{FF2B5EF4-FFF2-40B4-BE49-F238E27FC236}">
                <a16:creationId xmlns:a16="http://schemas.microsoft.com/office/drawing/2014/main" id="{A0DE9D14-70A5-499A-8477-B8B31FF612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53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/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21">
            <a:extLst>
              <a:ext uri="{FF2B5EF4-FFF2-40B4-BE49-F238E27FC236}">
                <a16:creationId xmlns:a16="http://schemas.microsoft.com/office/drawing/2014/main" id="{F6196E76-A393-420A-AC0B-D85E23CABF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81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 rtl="0">
              <a:lnSpc>
                <a:spcPct val="150000"/>
              </a:lnSpc>
              <a:spcBef>
                <a:spcPts val="0"/>
              </a:spcBef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6EEC80-D9AF-431C-AB25-980960CCD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86385"/>
            <a:ext cx="2944368" cy="676656"/>
          </a:xfrm>
        </p:spPr>
        <p:txBody>
          <a:bodyPr rtlCol="0" anchor="t"/>
          <a:lstStyle>
            <a:lvl1pPr>
              <a:lnSpc>
                <a:spcPct val="100000"/>
              </a:lnSpc>
              <a:defRPr sz="2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ABB5356-8B51-4274-9C90-A80A18EAC0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566863"/>
            <a:ext cx="2944813" cy="2124075"/>
          </a:xfrm>
        </p:spPr>
        <p:txBody>
          <a:bodyPr rtlCol="0"/>
          <a:lstStyle>
            <a:lvl1pPr marL="173736" indent="-173736">
              <a:lnSpc>
                <a:spcPts val="1800"/>
              </a:lnSpc>
              <a:spcBef>
                <a:spcPts val="1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BBDB168-B4B2-4C61-A824-4FB0C315A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5050" y="4572000"/>
            <a:ext cx="6251575" cy="447675"/>
          </a:xfrm>
        </p:spPr>
        <p:txBody>
          <a:bodyPr lIns="0" rtlCol="0"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978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26C1C5-FE16-4334-B2CE-6E14152A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2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E8901-EFD1-440F-841B-77938232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368296"/>
            <a:ext cx="9601200" cy="5184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noProof="0"/>
              <a:t>Clique para editar o texto Mestre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Segundo nível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Terceiro nível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Quarto nível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844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5" r:id="rId4"/>
  </p:sldLayoutIdLst>
  <p:txStyles>
    <p:titleStyle>
      <a:lvl1pPr algn="l" defTabSz="450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08" indent="-112608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01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573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145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868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389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11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432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21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43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64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086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07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29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650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172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6.png"/><Relationship Id="rId5" Type="http://schemas.openxmlformats.org/officeDocument/2006/relationships/image" Target="../media/image2.jpe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slide" Target="slide5.xml"/><Relationship Id="rId5" Type="http://schemas.openxmlformats.org/officeDocument/2006/relationships/image" Target="../media/image2.jpe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10.pn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spaço Reservado para Imagem 21" descr="close de pessoas amarrando os calçado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C43C1B2-3210-4D53-A549-3370F260C056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637884"/>
            <a:ext cx="4257135" cy="365760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 rtlCol="0"/>
          <a:lstStyle/>
          <a:p>
            <a:pPr rtl="0"/>
            <a:r>
              <a:rPr lang="pt-BR" sz="1600" dirty="0"/>
              <a:t> 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53" name="Espaço Reservado para Imagem 20" descr="traseira dos calçados conforme eles correm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7231AF5E-A3B4-4F55-AAC2-B69F547221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768350"/>
            <a:ext cx="2807208" cy="3443886"/>
          </a:xfrm>
        </p:spPr>
        <p:txBody>
          <a:bodyPr rtlCol="0">
            <a:normAutofit/>
          </a:bodyPr>
          <a:lstStyle/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endParaRPr lang="pt-BR" sz="1600" dirty="0">
              <a:latin typeface="+mj-lt"/>
            </a:endParaRPr>
          </a:p>
          <a:p>
            <a:pPr rtl="0"/>
            <a:r>
              <a:rPr lang="pt-BR" sz="1600" dirty="0">
                <a:latin typeface="+mj-lt"/>
              </a:rPr>
              <a:t>Nunca é muito cedo ou muito tarde para se tornar a versão mais saudável de você.</a:t>
            </a:r>
          </a:p>
          <a:p>
            <a:pPr rtl="0"/>
            <a:endParaRPr lang="pt-BR" sz="1600" dirty="0">
              <a:latin typeface="+mj-lt"/>
            </a:endParaRPr>
          </a:p>
        </p:txBody>
      </p:sp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/>
          <a:p>
            <a:pPr rtl="0"/>
            <a:r>
              <a:rPr lang="pt-BR" dirty="0">
                <a:latin typeface="+mj-lt"/>
              </a:rPr>
              <a:t>Saúde é uma jornada, não um destino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3CD3EF2-0634-42FE-B8ED-44823908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731905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08A4660-446B-41D9-BAC9-B9684AF5A40D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Sign In</a:t>
            </a:r>
          </a:p>
        </p:txBody>
      </p:sp>
      <p:sp>
        <p:nvSpPr>
          <p:cNvPr id="3" name="Retângulo 2">
            <a:hlinkClick r:id="rId6" action="ppaction://hlinksldjump"/>
            <a:extLst>
              <a:ext uri="{FF2B5EF4-FFF2-40B4-BE49-F238E27FC236}">
                <a16:creationId xmlns:a16="http://schemas.microsoft.com/office/drawing/2014/main" id="{0183B761-8846-497E-975A-7EE2270459FE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2" name="Retângulo 11">
            <a:hlinkClick r:id="rId7" action="ppaction://hlinksldjump"/>
            <a:extLst>
              <a:ext uri="{FF2B5EF4-FFF2-40B4-BE49-F238E27FC236}">
                <a16:creationId xmlns:a16="http://schemas.microsoft.com/office/drawing/2014/main" id="{F7622ACE-1A2E-4014-8DBE-1EE7D6006213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  <p:pic>
        <p:nvPicPr>
          <p:cNvPr id="1026" name="Picture 2" descr="Sistema para Academia - Conheça o sistema Pacto!">
            <a:extLst>
              <a:ext uri="{FF2B5EF4-FFF2-40B4-BE49-F238E27FC236}">
                <a16:creationId xmlns:a16="http://schemas.microsoft.com/office/drawing/2014/main" id="{FD4F4E46-C06E-48C7-A8FB-369BA9C42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7" r="5815"/>
          <a:stretch/>
        </p:blipFill>
        <p:spPr bwMode="auto">
          <a:xfrm>
            <a:off x="3337557" y="1575540"/>
            <a:ext cx="3383286" cy="234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70F0D52-86ED-4220-970D-9E084E991443}"/>
              </a:ext>
            </a:extLst>
          </p:cNvPr>
          <p:cNvSpPr/>
          <p:nvPr/>
        </p:nvSpPr>
        <p:spPr>
          <a:xfrm>
            <a:off x="0" y="6642456"/>
            <a:ext cx="10058400" cy="112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89" y="6666576"/>
            <a:ext cx="3684132" cy="1054871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</a:pPr>
            <a:r>
              <a:rPr lang="pt-br" sz="1800" dirty="0">
                <a:latin typeface="+mj-lt"/>
              </a:rPr>
              <a:t>Contato</a:t>
            </a:r>
            <a:endParaRPr lang="pt-br" sz="1400" dirty="0"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Rua das flores, 567  Salvador, BA 98052-000  </a:t>
            </a:r>
            <a:r>
              <a:rPr lang="pt-BR" sz="1400" dirty="0">
                <a:latin typeface="+mj-lt"/>
              </a:rPr>
              <a:t>555-0100​ 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info@adatumfitness.com​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azenfitnessitness.com</a:t>
            </a:r>
          </a:p>
        </p:txBody>
      </p:sp>
      <p:pic>
        <p:nvPicPr>
          <p:cNvPr id="4098" name="Picture 2" descr="Amandinha Genüu (amandinhagenu) no Pinterest | Veja coleções com as ideias  favoritas deste usuário">
            <a:extLst>
              <a:ext uri="{FF2B5EF4-FFF2-40B4-BE49-F238E27FC236}">
                <a16:creationId xmlns:a16="http://schemas.microsoft.com/office/drawing/2014/main" id="{06ABE3EE-CAE5-4301-B0E8-0CF876F5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5" y="6829552"/>
            <a:ext cx="389253" cy="3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stagram cor ícone Livre PNG e Vetor | Instagram vetor, Icones redes  sociais, Ícones de mídia social">
            <a:extLst>
              <a:ext uri="{FF2B5EF4-FFF2-40B4-BE49-F238E27FC236}">
                <a16:creationId xmlns:a16="http://schemas.microsoft.com/office/drawing/2014/main" id="{4969F35B-A56C-4898-BC16-ED21C94B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74" y="6759028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3CEA47-874D-47B0-918D-7B70A3455508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9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0219106-8FBC-4973-B4A0-58CA7E620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spaço Reservado para Texto 75">
              <a:extLst>
                <a:ext uri="{FF2B5EF4-FFF2-40B4-BE49-F238E27FC236}">
                  <a16:creationId xmlns:a16="http://schemas.microsoft.com/office/drawing/2014/main" id="{1D5698C6-44D2-4CA6-9803-9DB877FD18F9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AFFD9-0030-43A8-82B9-19F13735C602}"/>
              </a:ext>
            </a:extLst>
          </p:cNvPr>
          <p:cNvSpPr/>
          <p:nvPr/>
        </p:nvSpPr>
        <p:spPr>
          <a:xfrm>
            <a:off x="1654462" y="1105824"/>
            <a:ext cx="1197286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...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5646540-4661-43B4-AC04-2E65DF9F6A9B}"/>
              </a:ext>
            </a:extLst>
          </p:cNvPr>
          <p:cNvGrpSpPr/>
          <p:nvPr/>
        </p:nvGrpSpPr>
        <p:grpSpPr>
          <a:xfrm>
            <a:off x="5471411" y="4037593"/>
            <a:ext cx="5461030" cy="2010247"/>
            <a:chOff x="-609355" y="-85428"/>
            <a:chExt cx="2816225" cy="960770"/>
          </a:xfrm>
        </p:grpSpPr>
        <p:pic>
          <p:nvPicPr>
            <p:cNvPr id="30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3983B7FF-9ECE-4616-B719-6370A00CF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spaço Reservado para Texto 75">
              <a:extLst>
                <a:ext uri="{FF2B5EF4-FFF2-40B4-BE49-F238E27FC236}">
                  <a16:creationId xmlns:a16="http://schemas.microsoft.com/office/drawing/2014/main" id="{B96DE478-25A2-496B-95D3-CDD881BA7AA2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sz="4000" b="0" dirty="0"/>
                <a:t>ZEN</a:t>
              </a:r>
            </a:p>
          </p:txBody>
        </p:sp>
      </p:grp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72DCB6D-E268-408B-A8EB-0DC9235C2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9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cademia Be Happy - Natação, Fitness e CrossFit em Curitiba">
            <a:extLst>
              <a:ext uri="{FF2B5EF4-FFF2-40B4-BE49-F238E27FC236}">
                <a16:creationId xmlns:a16="http://schemas.microsoft.com/office/drawing/2014/main" id="{178484D0-1DE8-4245-8B10-133AF4AF9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r="13550"/>
          <a:stretch/>
        </p:blipFill>
        <p:spPr bwMode="auto">
          <a:xfrm>
            <a:off x="-1" y="0"/>
            <a:ext cx="10058401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050F467-333D-4865-8953-DB2301C5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A5E0442-1FE0-4D70-A93A-3BFAE110B8F1}"/>
              </a:ext>
            </a:extLst>
          </p:cNvPr>
          <p:cNvGrpSpPr/>
          <p:nvPr/>
        </p:nvGrpSpPr>
        <p:grpSpPr>
          <a:xfrm>
            <a:off x="1844534" y="388077"/>
            <a:ext cx="6369325" cy="2220660"/>
            <a:chOff x="-609355" y="-85428"/>
            <a:chExt cx="2816225" cy="960770"/>
          </a:xfrm>
        </p:grpSpPr>
        <p:pic>
          <p:nvPicPr>
            <p:cNvPr id="11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1537A839-311D-490F-BBEF-CD87BB7E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spaço Reservado para Texto 75">
              <a:extLst>
                <a:ext uri="{FF2B5EF4-FFF2-40B4-BE49-F238E27FC236}">
                  <a16:creationId xmlns:a16="http://schemas.microsoft.com/office/drawing/2014/main" id="{06D13A53-613E-4AFB-8053-A9566758318B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b="0" dirty="0"/>
                <a:t>ZEN</a:t>
              </a:r>
            </a:p>
          </p:txBody>
        </p:sp>
      </p:grp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359E071-8DDC-4E80-ABB2-7EB538BEB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3411" y="3514319"/>
            <a:ext cx="6251575" cy="447675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 SENHA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6F1BF017-251C-4C2E-AD05-1829B10A4632}"/>
              </a:ext>
            </a:extLst>
          </p:cNvPr>
          <p:cNvSpPr txBox="1">
            <a:spLocks/>
          </p:cNvSpPr>
          <p:nvPr/>
        </p:nvSpPr>
        <p:spPr>
          <a:xfrm>
            <a:off x="1903410" y="2712517"/>
            <a:ext cx="6251575" cy="447675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txBody>
          <a:bodyPr vert="horz" lIns="0" tIns="45720" rIns="91440" bIns="45720" rtlCol="0" anchor="ctr">
            <a:noAutofit/>
          </a:bodyPr>
          <a:lstStyle>
            <a:lvl1pPr marL="0" indent="0" algn="l" defTabSz="45043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0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043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8683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63898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89113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14328" indent="-112608" algn="l" defTabSz="450430" rtl="0" eaLnBrk="1" latinLnBrk="0" hangingPunct="1">
              <a:lnSpc>
                <a:spcPct val="90000"/>
              </a:lnSpc>
              <a:spcBef>
                <a:spcPts val="246"/>
              </a:spcBef>
              <a:buFont typeface="Arial" panose="020B0604020202020204" pitchFamily="34" charset="0"/>
              <a:buChar char="•"/>
              <a:defRPr sz="8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LOGIN</a:t>
            </a:r>
          </a:p>
        </p:txBody>
      </p:sp>
      <p:sp>
        <p:nvSpPr>
          <p:cNvPr id="4" name="Retângulo 3">
            <a:hlinkClick r:id="rId4" action="ppaction://hlinksldjump"/>
            <a:extLst>
              <a:ext uri="{FF2B5EF4-FFF2-40B4-BE49-F238E27FC236}">
                <a16:creationId xmlns:a16="http://schemas.microsoft.com/office/drawing/2014/main" id="{01A28D48-306D-4CCD-91C8-1B4C3FC62277}"/>
              </a:ext>
            </a:extLst>
          </p:cNvPr>
          <p:cNvSpPr/>
          <p:nvPr/>
        </p:nvSpPr>
        <p:spPr>
          <a:xfrm>
            <a:off x="3491960" y="4169554"/>
            <a:ext cx="2743200" cy="62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+mj-lt"/>
              </a:rPr>
              <a:t> Entrar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Espaço Reservado para Imagem 21" descr="close de pessoas amarrando os calçado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C43C1B2-3210-4D53-A549-3370F260C056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637884"/>
            <a:ext cx="4257135" cy="365760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 rtlCol="0"/>
          <a:lstStyle/>
          <a:p>
            <a:pPr rtl="0"/>
            <a:r>
              <a:rPr lang="pt-BR" sz="1600" dirty="0"/>
              <a:t> 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53" name="Espaço Reservado para Imagem 20" descr="traseira dos calçados conforme eles correm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sp>
        <p:nvSpPr>
          <p:cNvPr id="86" name="Espaço Reservado para Texto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 rtlCol="0"/>
          <a:lstStyle/>
          <a:p>
            <a:pPr rtl="0"/>
            <a:r>
              <a:rPr lang="pt-BR" dirty="0"/>
              <a:t>Saúde é uma jornada, não um destino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3CD3EF2-0634-42FE-B8ED-44823908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731905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08A4660-446B-41D9-BAC9-B9684AF5A40D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...</a:t>
            </a:r>
          </a:p>
        </p:txBody>
      </p:sp>
      <p:sp>
        <p:nvSpPr>
          <p:cNvPr id="3" name="Retângulo 2">
            <a:hlinkClick r:id="rId6" action="ppaction://hlinksldjump"/>
            <a:extLst>
              <a:ext uri="{FF2B5EF4-FFF2-40B4-BE49-F238E27FC236}">
                <a16:creationId xmlns:a16="http://schemas.microsoft.com/office/drawing/2014/main" id="{0183B761-8846-497E-975A-7EE2270459FE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Sair</a:t>
            </a:r>
          </a:p>
        </p:txBody>
      </p:sp>
      <p:sp>
        <p:nvSpPr>
          <p:cNvPr id="12" name="Retângulo 11">
            <a:hlinkClick r:id="rId7" action="ppaction://hlinksldjump"/>
            <a:extLst>
              <a:ext uri="{FF2B5EF4-FFF2-40B4-BE49-F238E27FC236}">
                <a16:creationId xmlns:a16="http://schemas.microsoft.com/office/drawing/2014/main" id="{F7622ACE-1A2E-4014-8DBE-1EE7D6006213}"/>
              </a:ext>
            </a:extLst>
          </p:cNvPr>
          <p:cNvSpPr/>
          <p:nvPr/>
        </p:nvSpPr>
        <p:spPr>
          <a:xfrm>
            <a:off x="61889" y="1105824"/>
            <a:ext cx="119728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Novidades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0F0D52-86ED-4220-970D-9E084E991443}"/>
              </a:ext>
            </a:extLst>
          </p:cNvPr>
          <p:cNvSpPr/>
          <p:nvPr/>
        </p:nvSpPr>
        <p:spPr>
          <a:xfrm>
            <a:off x="0" y="6642456"/>
            <a:ext cx="10058400" cy="1129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89" y="6666576"/>
            <a:ext cx="3684132" cy="1054871"/>
          </a:xfrm>
        </p:spPr>
        <p:txBody>
          <a:bodyPr rtlCol="0">
            <a:normAutofit fontScale="92500" lnSpcReduction="10000"/>
          </a:bodyPr>
          <a:lstStyle/>
          <a:p>
            <a:pPr rtl="0">
              <a:lnSpc>
                <a:spcPct val="100000"/>
              </a:lnSpc>
            </a:pPr>
            <a:r>
              <a:rPr lang="pt-br" sz="1800" dirty="0">
                <a:latin typeface="+mj-lt"/>
              </a:rPr>
              <a:t>Contato</a:t>
            </a:r>
            <a:endParaRPr lang="pt-br" sz="1400" dirty="0">
              <a:latin typeface="+mj-lt"/>
            </a:endParaRP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Rua das flores, 567  Salvador, BA 98052-000  </a:t>
            </a:r>
            <a:r>
              <a:rPr lang="pt-BR" sz="1400" dirty="0">
                <a:latin typeface="+mj-lt"/>
              </a:rPr>
              <a:t>555-0100​ 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info@adatumfitness.com​</a:t>
            </a:r>
          </a:p>
          <a:p>
            <a:pPr rtl="0">
              <a:lnSpc>
                <a:spcPct val="100000"/>
              </a:lnSpc>
            </a:pPr>
            <a:r>
              <a:rPr lang="pt-BR" sz="1400" dirty="0">
                <a:latin typeface="+mj-lt"/>
              </a:rPr>
              <a:t>azenfitnessitness.com</a:t>
            </a:r>
          </a:p>
        </p:txBody>
      </p:sp>
      <p:pic>
        <p:nvPicPr>
          <p:cNvPr id="4098" name="Picture 2" descr="Amandinha Genüu (amandinhagenu) no Pinterest | Veja coleções com as ideias  favoritas deste usuário">
            <a:extLst>
              <a:ext uri="{FF2B5EF4-FFF2-40B4-BE49-F238E27FC236}">
                <a16:creationId xmlns:a16="http://schemas.microsoft.com/office/drawing/2014/main" id="{06ABE3EE-CAE5-4301-B0E8-0CF876F5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55" y="6829552"/>
            <a:ext cx="389253" cy="3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stagram cor ícone Livre PNG e Vetor | Instagram vetor, Icones redes  sociais, Ícones de mídia social">
            <a:extLst>
              <a:ext uri="{FF2B5EF4-FFF2-40B4-BE49-F238E27FC236}">
                <a16:creationId xmlns:a16="http://schemas.microsoft.com/office/drawing/2014/main" id="{4969F35B-A56C-4898-BC16-ED21C94B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74" y="6759028"/>
            <a:ext cx="539496" cy="5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3CEA47-874D-47B0-918D-7B70A3455508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9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0219106-8FBC-4973-B4A0-58CA7E620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spaço Reservado para Texto 75">
              <a:extLst>
                <a:ext uri="{FF2B5EF4-FFF2-40B4-BE49-F238E27FC236}">
                  <a16:creationId xmlns:a16="http://schemas.microsoft.com/office/drawing/2014/main" id="{1D5698C6-44D2-4CA6-9803-9DB877FD18F9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AFFD9-0030-43A8-82B9-19F13735C602}"/>
              </a:ext>
            </a:extLst>
          </p:cNvPr>
          <p:cNvSpPr/>
          <p:nvPr/>
        </p:nvSpPr>
        <p:spPr>
          <a:xfrm>
            <a:off x="1336812" y="1112495"/>
            <a:ext cx="119728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...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5646540-4661-43B4-AC04-2E65DF9F6A9B}"/>
              </a:ext>
            </a:extLst>
          </p:cNvPr>
          <p:cNvGrpSpPr/>
          <p:nvPr/>
        </p:nvGrpSpPr>
        <p:grpSpPr>
          <a:xfrm>
            <a:off x="5471411" y="4037593"/>
            <a:ext cx="5461030" cy="2010247"/>
            <a:chOff x="-609355" y="-85428"/>
            <a:chExt cx="2816225" cy="960770"/>
          </a:xfrm>
        </p:grpSpPr>
        <p:pic>
          <p:nvPicPr>
            <p:cNvPr id="30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3983B7FF-9ECE-4616-B719-6370A00CF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Espaço Reservado para Texto 75">
              <a:extLst>
                <a:ext uri="{FF2B5EF4-FFF2-40B4-BE49-F238E27FC236}">
                  <a16:creationId xmlns:a16="http://schemas.microsoft.com/office/drawing/2014/main" id="{B96DE478-25A2-496B-95D3-CDD881BA7AA2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4000" b="0" dirty="0"/>
            </a:p>
            <a:p>
              <a:r>
                <a:rPr lang="pt-BR" sz="4000" b="0" dirty="0"/>
                <a:t>ZEN</a:t>
              </a:r>
            </a:p>
          </p:txBody>
        </p:sp>
      </p:grp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E72DCB6D-E268-408B-A8EB-0DC9235C2D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5783C88-5E7F-44F8-B397-DB3A8D6C79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13" name="Retângulo 12">
            <a:hlinkClick r:id="rId11" action="ppaction://hlinksldjump"/>
            <a:extLst>
              <a:ext uri="{FF2B5EF4-FFF2-40B4-BE49-F238E27FC236}">
                <a16:creationId xmlns:a16="http://schemas.microsoft.com/office/drawing/2014/main" id="{EC6ABE1D-4A45-44EB-9729-72F28CE6FD56}"/>
              </a:ext>
            </a:extLst>
          </p:cNvPr>
          <p:cNvSpPr/>
          <p:nvPr/>
        </p:nvSpPr>
        <p:spPr>
          <a:xfrm>
            <a:off x="6898945" y="1752599"/>
            <a:ext cx="3039534" cy="439766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Meus Treinos</a:t>
            </a:r>
          </a:p>
        </p:txBody>
      </p:sp>
      <p:pic>
        <p:nvPicPr>
          <p:cNvPr id="1026" name="Picture 2" descr="Decoração Restaurante Fundo De Bandeja De Comida | Comida e bebida,  Cardapio para almoço, Restaurante e pizzaria">
            <a:extLst>
              <a:ext uri="{FF2B5EF4-FFF2-40B4-BE49-F238E27FC236}">
                <a16:creationId xmlns:a16="http://schemas.microsoft.com/office/drawing/2014/main" id="{3003F894-CA22-4443-A309-BEC5499C9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5"/>
          <a:stretch/>
        </p:blipFill>
        <p:spPr bwMode="auto">
          <a:xfrm>
            <a:off x="2960926" y="1578600"/>
            <a:ext cx="3759917" cy="50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hlinkClick r:id="rId13" action="ppaction://hlinksldjump"/>
            <a:extLst>
              <a:ext uri="{FF2B5EF4-FFF2-40B4-BE49-F238E27FC236}">
                <a16:creationId xmlns:a16="http://schemas.microsoft.com/office/drawing/2014/main" id="{668AC272-BE88-4BA7-8684-8B858E5CF10A}"/>
              </a:ext>
            </a:extLst>
          </p:cNvPr>
          <p:cNvSpPr/>
          <p:nvPr/>
        </p:nvSpPr>
        <p:spPr>
          <a:xfrm>
            <a:off x="3308924" y="1752599"/>
            <a:ext cx="3039534" cy="439766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Cardápio</a:t>
            </a:r>
          </a:p>
        </p:txBody>
      </p:sp>
      <p:sp>
        <p:nvSpPr>
          <p:cNvPr id="15" name="Retângulo 14">
            <a:hlinkClick r:id="rId14" action="ppaction://hlinksldjump"/>
            <a:extLst>
              <a:ext uri="{FF2B5EF4-FFF2-40B4-BE49-F238E27FC236}">
                <a16:creationId xmlns:a16="http://schemas.microsoft.com/office/drawing/2014/main" id="{C3CE869C-41DD-4C75-A61C-989305482D71}"/>
              </a:ext>
            </a:extLst>
          </p:cNvPr>
          <p:cNvSpPr/>
          <p:nvPr/>
        </p:nvSpPr>
        <p:spPr>
          <a:xfrm>
            <a:off x="250858" y="1771995"/>
            <a:ext cx="2337683" cy="48218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Minha Evolução</a:t>
            </a:r>
          </a:p>
        </p:txBody>
      </p:sp>
    </p:spTree>
    <p:extLst>
      <p:ext uri="{BB962C8B-B14F-4D97-AF65-F5344CB8AC3E}">
        <p14:creationId xmlns:p14="http://schemas.microsoft.com/office/powerpoint/2010/main" val="22208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CONDICIONAMENTO FÍSICO DE UM MODO SIMPLES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sz="2400" dirty="0"/>
              <a:t>NOVIDADES</a:t>
            </a:r>
          </a:p>
          <a:p>
            <a:pPr rtl="0"/>
            <a:endParaRPr lang="pt-BR" sz="2400" dirty="0"/>
          </a:p>
          <a:p>
            <a:pPr rtl="0"/>
            <a:endParaRPr lang="pt-BR" sz="2400" dirty="0"/>
          </a:p>
          <a:p>
            <a:pPr rtl="0"/>
            <a:endParaRPr lang="pt-BR" sz="24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Rua das flores, 567 </a:t>
            </a:r>
          </a:p>
          <a:p>
            <a:pPr rtl="0"/>
            <a:r>
              <a:rPr lang="pt-BR"/>
              <a:t>São Paulo, SP 98052-000</a:t>
            </a:r>
          </a:p>
          <a:p>
            <a:pPr rtl="0"/>
            <a:r>
              <a:rPr lang="pt-BR"/>
              <a:t>555-0100</a:t>
            </a:r>
          </a:p>
          <a:p>
            <a:pPr rtl="0"/>
            <a:r>
              <a:rPr lang="pt-BR"/>
              <a:t>info@adatumfitness.com</a:t>
            </a:r>
          </a:p>
          <a:p>
            <a:pPr rtl="0"/>
            <a:r>
              <a:rPr lang="pt-BR"/>
              <a:t>adatumfitness.com</a:t>
            </a:r>
          </a:p>
          <a:p>
            <a:pPr rtl="0"/>
            <a:endParaRPr lang="pt-BR"/>
          </a:p>
        </p:txBody>
      </p:sp>
      <p:pic>
        <p:nvPicPr>
          <p:cNvPr id="54" name="Espaço Reservado para Imagem 38" descr="close de pessoas amarrando os calçado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Espaço Reservado para Imagem 40" descr="par de sapato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4055" y="4517136"/>
            <a:ext cx="2807208" cy="2670048"/>
          </a:xfrm>
        </p:spPr>
        <p:txBody>
          <a:bodyPr rtlCol="0"/>
          <a:lstStyle/>
          <a:p>
            <a:pPr rtl="0"/>
            <a:r>
              <a:rPr lang="pt-BR" dirty="0"/>
              <a:t>NUNCA É CEDO OU TARDE DEMAIS PARA SE TORNAR A VERSÃO MAIS SAUDÁVEL DE VOCÊ.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ZEN FITNESS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SAÚDE É UMA JORNADA, NÃO UM DESTINO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sz="1600" dirty="0"/>
              <a:t>CONTATO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41622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6617324" y="-258759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z</a:t>
            </a:r>
            <a:endParaRPr lang="pt-BR" sz="34000" b="1" dirty="0">
              <a:ln w="38100">
                <a:solidFill>
                  <a:schemeClr val="bg1"/>
                </a:solidFill>
              </a:ln>
              <a:noFill/>
              <a:effectLst/>
              <a:latin typeface="+mj-lt"/>
            </a:endParaRP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908925" y="641101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9C1BC3-A82D-4C38-ABB5-326A082A0C31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920795BC-BC02-463D-8615-FE5B0CCD0F29}"/>
              </a:ext>
            </a:extLst>
          </p:cNvPr>
          <p:cNvSpPr txBox="1">
            <a:spLocks/>
          </p:cNvSpPr>
          <p:nvPr/>
        </p:nvSpPr>
        <p:spPr>
          <a:xfrm>
            <a:off x="2743200" y="637884"/>
            <a:ext cx="425713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algn="l" defTabSz="4504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cap="all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sz="1600"/>
              <a:t> </a:t>
            </a:r>
            <a:br>
              <a:rPr lang="pt-BR" sz="1600"/>
            </a:br>
            <a:endParaRPr lang="pt-BR" sz="16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57472-6A69-49AC-B479-6EC6E18F912F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Sign In</a:t>
            </a:r>
          </a:p>
        </p:txBody>
      </p:sp>
      <p:sp>
        <p:nvSpPr>
          <p:cNvPr id="17" name="Retângulo 16">
            <a:hlinkClick r:id="rId5" action="ppaction://hlinksldjump"/>
            <a:extLst>
              <a:ext uri="{FF2B5EF4-FFF2-40B4-BE49-F238E27FC236}">
                <a16:creationId xmlns:a16="http://schemas.microsoft.com/office/drawing/2014/main" id="{3682061C-6DDB-484F-AB0C-AC0A0421120B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Login</a:t>
            </a:r>
          </a:p>
        </p:txBody>
      </p:sp>
      <p:sp>
        <p:nvSpPr>
          <p:cNvPr id="18" name="Retângulo 17">
            <a:hlinkClick r:id="rId6" action="ppaction://hlinksldjump"/>
            <a:extLst>
              <a:ext uri="{FF2B5EF4-FFF2-40B4-BE49-F238E27FC236}">
                <a16:creationId xmlns:a16="http://schemas.microsoft.com/office/drawing/2014/main" id="{AFE0FD0A-E004-4906-B4BD-D4299FD0DB40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INÍCIO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500B91-533F-4A8A-99E3-7C064EB724CF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22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503BD07-7B5E-4A75-AE41-97B256E9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spaço Reservado para Texto 75">
              <a:extLst>
                <a:ext uri="{FF2B5EF4-FFF2-40B4-BE49-F238E27FC236}">
                  <a16:creationId xmlns:a16="http://schemas.microsoft.com/office/drawing/2014/main" id="{1DA1EBA1-DE87-40FD-993C-672F5CF805B4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17AFE1-34A6-4B00-B841-B6B259FF2A51}"/>
              </a:ext>
            </a:extLst>
          </p:cNvPr>
          <p:cNvSpPr/>
          <p:nvPr/>
        </p:nvSpPr>
        <p:spPr>
          <a:xfrm>
            <a:off x="1654461" y="1105824"/>
            <a:ext cx="1495135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</p:spTree>
    <p:extLst>
      <p:ext uri="{BB962C8B-B14F-4D97-AF65-F5344CB8AC3E}">
        <p14:creationId xmlns:p14="http://schemas.microsoft.com/office/powerpoint/2010/main" val="155144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CONDICIONAMENTO FÍSICO DE UM MODO SIMPLES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8695" y="5535143"/>
            <a:ext cx="2898648" cy="1874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>
                <a:latin typeface="+mj-lt"/>
              </a:rPr>
              <a:t>Rua das flores, 567 </a:t>
            </a:r>
          </a:p>
          <a:p>
            <a:pPr rtl="0"/>
            <a:r>
              <a:rPr lang="pt-BR">
                <a:latin typeface="+mj-lt"/>
              </a:rPr>
              <a:t>São Paulo, SP 98052-000</a:t>
            </a:r>
          </a:p>
          <a:p>
            <a:pPr rtl="0"/>
            <a:r>
              <a:rPr lang="pt-BR">
                <a:latin typeface="+mj-lt"/>
              </a:rPr>
              <a:t>555-0100</a:t>
            </a:r>
          </a:p>
          <a:p>
            <a:pPr rtl="0"/>
            <a:r>
              <a:rPr lang="pt-BR">
                <a:latin typeface="+mj-lt"/>
              </a:rPr>
              <a:t>info@adatumfitness.com</a:t>
            </a:r>
          </a:p>
          <a:p>
            <a:pPr rtl="0"/>
            <a:r>
              <a:rPr lang="pt-BR">
                <a:latin typeface="+mj-lt"/>
              </a:rPr>
              <a:t>adatumfitness.com</a:t>
            </a:r>
          </a:p>
          <a:p>
            <a:pPr rtl="0"/>
            <a:endParaRPr lang="pt-BR">
              <a:latin typeface="+mj-lt"/>
            </a:endParaRPr>
          </a:p>
        </p:txBody>
      </p:sp>
      <p:pic>
        <p:nvPicPr>
          <p:cNvPr id="54" name="Espaço Reservado para Imagem 38" descr="close de pessoas amarrando os calçado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Espaço Reservado para Imagem 40" descr="par de sapato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4055" y="4517136"/>
            <a:ext cx="2807208" cy="2670048"/>
          </a:xfrm>
        </p:spPr>
        <p:txBody>
          <a:bodyPr rtlCol="0"/>
          <a:lstStyle/>
          <a:p>
            <a:pPr rtl="0"/>
            <a:r>
              <a:rPr lang="pt-BR" dirty="0"/>
              <a:t>NUNCA É CEDO OU TARDE DEMAIS PARA SE TORNAR A VERSÃO MAIS SAUDÁVEL DE VOCÊ.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algn="l" rtl="0"/>
            <a:r>
              <a:rPr lang="pt-BR" dirty="0"/>
              <a:t>ZEN FITNESS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algn="l" rtl="0"/>
            <a:r>
              <a:rPr lang="pt-BR" dirty="0"/>
              <a:t>SAÚDE É UMA JORNADA, NÃO UM DESTINO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9551" y="5132807"/>
            <a:ext cx="2907792" cy="365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 sz="1600" dirty="0"/>
              <a:t>CONTATO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23172" y="6885588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6617324" y="-258759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z</a:t>
            </a:r>
            <a:endParaRPr lang="pt-BR" sz="34000" b="1" dirty="0">
              <a:ln w="38100">
                <a:solidFill>
                  <a:schemeClr val="bg1"/>
                </a:solidFill>
              </a:ln>
              <a:noFill/>
              <a:effectLst/>
              <a:latin typeface="+mj-lt"/>
            </a:endParaRP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908925" y="641101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9C1BC3-A82D-4C38-ABB5-326A082A0C31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920795BC-BC02-463D-8615-FE5B0CCD0F29}"/>
              </a:ext>
            </a:extLst>
          </p:cNvPr>
          <p:cNvSpPr txBox="1">
            <a:spLocks/>
          </p:cNvSpPr>
          <p:nvPr/>
        </p:nvSpPr>
        <p:spPr>
          <a:xfrm>
            <a:off x="2743200" y="637884"/>
            <a:ext cx="425713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algn="l" defTabSz="4504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cap="all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sz="1600"/>
              <a:t> </a:t>
            </a:r>
            <a:br>
              <a:rPr lang="pt-BR" sz="1600"/>
            </a:br>
            <a:endParaRPr lang="pt-BR" sz="1600"/>
          </a:p>
        </p:txBody>
      </p:sp>
      <p:sp>
        <p:nvSpPr>
          <p:cNvPr id="16" name="Retângulo 15">
            <a:hlinkClick r:id="rId5" action="ppaction://hlinksldjump"/>
            <a:extLst>
              <a:ext uri="{FF2B5EF4-FFF2-40B4-BE49-F238E27FC236}">
                <a16:creationId xmlns:a16="http://schemas.microsoft.com/office/drawing/2014/main" id="{8F357472-6A69-49AC-B479-6EC6E18F912F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Sair</a:t>
            </a:r>
          </a:p>
        </p:txBody>
      </p:sp>
      <p:sp>
        <p:nvSpPr>
          <p:cNvPr id="18" name="Retângulo 17">
            <a:hlinkClick r:id="rId6" action="ppaction://hlinksldjump"/>
            <a:extLst>
              <a:ext uri="{FF2B5EF4-FFF2-40B4-BE49-F238E27FC236}">
                <a16:creationId xmlns:a16="http://schemas.microsoft.com/office/drawing/2014/main" id="{AFE0FD0A-E004-4906-B4BD-D4299FD0DB40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INÍCIO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500B91-533F-4A8A-99E3-7C064EB724CF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22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503BD07-7B5E-4A75-AE41-97B256E9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spaço Reservado para Texto 75">
              <a:extLst>
                <a:ext uri="{FF2B5EF4-FFF2-40B4-BE49-F238E27FC236}">
                  <a16:creationId xmlns:a16="http://schemas.microsoft.com/office/drawing/2014/main" id="{1DA1EBA1-DE87-40FD-993C-672F5CF805B4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17AFE1-34A6-4B00-B841-B6B259FF2A51}"/>
              </a:ext>
            </a:extLst>
          </p:cNvPr>
          <p:cNvSpPr/>
          <p:nvPr/>
        </p:nvSpPr>
        <p:spPr>
          <a:xfrm>
            <a:off x="1654461" y="1105824"/>
            <a:ext cx="1495135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88ED9C-8CBF-47E7-AE23-42AE06CE162A}"/>
              </a:ext>
            </a:extLst>
          </p:cNvPr>
          <p:cNvSpPr/>
          <p:nvPr/>
        </p:nvSpPr>
        <p:spPr>
          <a:xfrm>
            <a:off x="2413416" y="1554480"/>
            <a:ext cx="5193757" cy="621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1BB1922-4618-4156-BB55-C89905C0F610}"/>
              </a:ext>
            </a:extLst>
          </p:cNvPr>
          <p:cNvSpPr/>
          <p:nvPr/>
        </p:nvSpPr>
        <p:spPr>
          <a:xfrm>
            <a:off x="2511193" y="2190023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01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574B455-7075-4696-8301-40B186997B99}"/>
              </a:ext>
            </a:extLst>
          </p:cNvPr>
          <p:cNvSpPr/>
          <p:nvPr/>
        </p:nvSpPr>
        <p:spPr>
          <a:xfrm>
            <a:off x="2506755" y="298689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8666E2-2EF8-4FF5-9730-C39261B14D98}"/>
              </a:ext>
            </a:extLst>
          </p:cNvPr>
          <p:cNvSpPr/>
          <p:nvPr/>
        </p:nvSpPr>
        <p:spPr>
          <a:xfrm>
            <a:off x="2530329" y="3786527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3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266E885-D01C-412A-A6BB-571EF5FD311D}"/>
              </a:ext>
            </a:extLst>
          </p:cNvPr>
          <p:cNvSpPr/>
          <p:nvPr/>
        </p:nvSpPr>
        <p:spPr>
          <a:xfrm>
            <a:off x="2539473" y="458989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ECC345-B320-4715-96D1-AED62DBA88D9}"/>
              </a:ext>
            </a:extLst>
          </p:cNvPr>
          <p:cNvSpPr/>
          <p:nvPr/>
        </p:nvSpPr>
        <p:spPr>
          <a:xfrm>
            <a:off x="2530328" y="540097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5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C49C743-6A62-40E8-B241-4DBD54CFC6C1}"/>
              </a:ext>
            </a:extLst>
          </p:cNvPr>
          <p:cNvSpPr/>
          <p:nvPr/>
        </p:nvSpPr>
        <p:spPr>
          <a:xfrm>
            <a:off x="2539473" y="6197193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88A257E-C706-4C75-B6FC-D417E9CBA372}"/>
              </a:ext>
            </a:extLst>
          </p:cNvPr>
          <p:cNvSpPr/>
          <p:nvPr/>
        </p:nvSpPr>
        <p:spPr>
          <a:xfrm>
            <a:off x="2515995" y="7026246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7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7F1A7CE-8529-455E-B823-A063136DE604}"/>
              </a:ext>
            </a:extLst>
          </p:cNvPr>
          <p:cNvSpPr/>
          <p:nvPr/>
        </p:nvSpPr>
        <p:spPr>
          <a:xfrm>
            <a:off x="2539473" y="1634580"/>
            <a:ext cx="4915157" cy="4324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Exercícios</a:t>
            </a:r>
            <a:endParaRPr lang="pt-BR" dirty="0">
              <a:latin typeface="+mj-lt"/>
            </a:endParaRPr>
          </a:p>
        </p:txBody>
      </p:sp>
      <p:pic>
        <p:nvPicPr>
          <p:cNvPr id="2050" name="Picture 2" descr="Visto App | LinkedIn">
            <a:extLst>
              <a:ext uri="{FF2B5EF4-FFF2-40B4-BE49-F238E27FC236}">
                <a16:creationId xmlns:a16="http://schemas.microsoft.com/office/drawing/2014/main" id="{CF650A0C-399D-4C97-A3C5-CA736482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35" y="2249169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isto App | LinkedIn">
            <a:extLst>
              <a:ext uri="{FF2B5EF4-FFF2-40B4-BE49-F238E27FC236}">
                <a16:creationId xmlns:a16="http://schemas.microsoft.com/office/drawing/2014/main" id="{C139BDE6-DA93-4A2D-8A19-054A7824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25" y="3047737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isto App | LinkedIn">
            <a:extLst>
              <a:ext uri="{FF2B5EF4-FFF2-40B4-BE49-F238E27FC236}">
                <a16:creationId xmlns:a16="http://schemas.microsoft.com/office/drawing/2014/main" id="{D053F477-167B-4D87-9455-CAD2E25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12" y="3871293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Visto App | LinkedIn">
            <a:extLst>
              <a:ext uri="{FF2B5EF4-FFF2-40B4-BE49-F238E27FC236}">
                <a16:creationId xmlns:a16="http://schemas.microsoft.com/office/drawing/2014/main" id="{12E7B9F7-99F8-4D70-B482-3F2347E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46" y="4651600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7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CONDICIONAMENTO FÍSICO DE UM MODO SIMPLES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8695" y="5535143"/>
            <a:ext cx="2898648" cy="1874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>
                <a:latin typeface="+mj-lt"/>
              </a:rPr>
              <a:t>Rua das flores, 567 </a:t>
            </a:r>
          </a:p>
          <a:p>
            <a:pPr rtl="0"/>
            <a:r>
              <a:rPr lang="pt-BR">
                <a:latin typeface="+mj-lt"/>
              </a:rPr>
              <a:t>São Paulo, SP 98052-000</a:t>
            </a:r>
          </a:p>
          <a:p>
            <a:pPr rtl="0"/>
            <a:r>
              <a:rPr lang="pt-BR">
                <a:latin typeface="+mj-lt"/>
              </a:rPr>
              <a:t>555-0100</a:t>
            </a:r>
          </a:p>
          <a:p>
            <a:pPr rtl="0"/>
            <a:r>
              <a:rPr lang="pt-BR">
                <a:latin typeface="+mj-lt"/>
              </a:rPr>
              <a:t>info@adatumfitness.com</a:t>
            </a:r>
          </a:p>
          <a:p>
            <a:pPr rtl="0"/>
            <a:r>
              <a:rPr lang="pt-BR">
                <a:latin typeface="+mj-lt"/>
              </a:rPr>
              <a:t>adatumfitness.com</a:t>
            </a:r>
          </a:p>
          <a:p>
            <a:pPr rtl="0"/>
            <a:endParaRPr lang="pt-BR">
              <a:latin typeface="+mj-lt"/>
            </a:endParaRPr>
          </a:p>
        </p:txBody>
      </p:sp>
      <p:pic>
        <p:nvPicPr>
          <p:cNvPr id="54" name="Espaço Reservado para Imagem 38" descr="close de pessoas amarrando os calçado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Espaço Reservado para Imagem 40" descr="par de sapato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4055" y="4517136"/>
            <a:ext cx="2807208" cy="2670048"/>
          </a:xfrm>
        </p:spPr>
        <p:txBody>
          <a:bodyPr rtlCol="0"/>
          <a:lstStyle/>
          <a:p>
            <a:pPr rtl="0"/>
            <a:r>
              <a:rPr lang="pt-BR" dirty="0"/>
              <a:t>NUNCA É CEDO OU TARDE DEMAIS PARA SE TORNAR A VERSÃO MAIS SAUDÁVEL DE VOCÊ.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algn="l" rtl="0"/>
            <a:r>
              <a:rPr lang="pt-BR" dirty="0"/>
              <a:t>ZEN FITNESS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algn="l" rtl="0"/>
            <a:r>
              <a:rPr lang="pt-BR" dirty="0"/>
              <a:t>SAÚDE É UMA JORNADA, NÃO UM DESTINO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9551" y="5132807"/>
            <a:ext cx="2907792" cy="365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 sz="1600" dirty="0"/>
              <a:t>CONTATO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23172" y="6885588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6617324" y="-258759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z</a:t>
            </a:r>
            <a:endParaRPr lang="pt-BR" sz="34000" b="1" dirty="0">
              <a:ln w="38100">
                <a:solidFill>
                  <a:schemeClr val="bg1"/>
                </a:solidFill>
              </a:ln>
              <a:noFill/>
              <a:effectLst/>
              <a:latin typeface="+mj-lt"/>
            </a:endParaRP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908925" y="641101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9C1BC3-A82D-4C38-ABB5-326A082A0C31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920795BC-BC02-463D-8615-FE5B0CCD0F29}"/>
              </a:ext>
            </a:extLst>
          </p:cNvPr>
          <p:cNvSpPr txBox="1">
            <a:spLocks/>
          </p:cNvSpPr>
          <p:nvPr/>
        </p:nvSpPr>
        <p:spPr>
          <a:xfrm>
            <a:off x="2743200" y="637884"/>
            <a:ext cx="425713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algn="l" defTabSz="4504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cap="all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sz="1600"/>
              <a:t> </a:t>
            </a:r>
            <a:br>
              <a:rPr lang="pt-BR" sz="1600"/>
            </a:br>
            <a:endParaRPr lang="pt-BR" sz="1600"/>
          </a:p>
        </p:txBody>
      </p:sp>
      <p:sp>
        <p:nvSpPr>
          <p:cNvPr id="16" name="Retângulo 15">
            <a:hlinkClick r:id="rId5" action="ppaction://hlinksldjump"/>
            <a:extLst>
              <a:ext uri="{FF2B5EF4-FFF2-40B4-BE49-F238E27FC236}">
                <a16:creationId xmlns:a16="http://schemas.microsoft.com/office/drawing/2014/main" id="{8F357472-6A69-49AC-B479-6EC6E18F912F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Sair</a:t>
            </a:r>
          </a:p>
        </p:txBody>
      </p:sp>
      <p:sp>
        <p:nvSpPr>
          <p:cNvPr id="17" name="Retângulo 16">
            <a:hlinkClick r:id="rId6" action="ppaction://hlinksldjump"/>
            <a:extLst>
              <a:ext uri="{FF2B5EF4-FFF2-40B4-BE49-F238E27FC236}">
                <a16:creationId xmlns:a16="http://schemas.microsoft.com/office/drawing/2014/main" id="{3682061C-6DDB-484F-AB0C-AC0A0421120B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...</a:t>
            </a:r>
          </a:p>
        </p:txBody>
      </p:sp>
      <p:sp>
        <p:nvSpPr>
          <p:cNvPr id="18" name="Retângulo 17">
            <a:hlinkClick r:id="rId7" action="ppaction://hlinksldjump"/>
            <a:extLst>
              <a:ext uri="{FF2B5EF4-FFF2-40B4-BE49-F238E27FC236}">
                <a16:creationId xmlns:a16="http://schemas.microsoft.com/office/drawing/2014/main" id="{AFE0FD0A-E004-4906-B4BD-D4299FD0DB40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INÍCIO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500B91-533F-4A8A-99E3-7C064EB724CF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22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503BD07-7B5E-4A75-AE41-97B256E9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spaço Reservado para Texto 75">
              <a:extLst>
                <a:ext uri="{FF2B5EF4-FFF2-40B4-BE49-F238E27FC236}">
                  <a16:creationId xmlns:a16="http://schemas.microsoft.com/office/drawing/2014/main" id="{1DA1EBA1-DE87-40FD-993C-672F5CF805B4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17AFE1-34A6-4B00-B841-B6B259FF2A51}"/>
              </a:ext>
            </a:extLst>
          </p:cNvPr>
          <p:cNvSpPr/>
          <p:nvPr/>
        </p:nvSpPr>
        <p:spPr>
          <a:xfrm>
            <a:off x="1654461" y="1105824"/>
            <a:ext cx="1495135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88ED9C-8CBF-47E7-AE23-42AE06CE162A}"/>
              </a:ext>
            </a:extLst>
          </p:cNvPr>
          <p:cNvSpPr/>
          <p:nvPr/>
        </p:nvSpPr>
        <p:spPr>
          <a:xfrm>
            <a:off x="2413416" y="1554480"/>
            <a:ext cx="5193757" cy="621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7F1A7CE-8529-455E-B823-A063136DE604}"/>
              </a:ext>
            </a:extLst>
          </p:cNvPr>
          <p:cNvSpPr/>
          <p:nvPr/>
        </p:nvSpPr>
        <p:spPr>
          <a:xfrm>
            <a:off x="2539473" y="1634580"/>
            <a:ext cx="4984373" cy="4324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Evolução</a:t>
            </a:r>
            <a:endParaRPr lang="pt-BR" dirty="0">
              <a:latin typeface="+mj-lt"/>
            </a:endParaRP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737EA209-E013-4D59-A527-81857CF5E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736813"/>
              </p:ext>
            </p:extLst>
          </p:nvPr>
        </p:nvGraphicFramePr>
        <p:xfrm>
          <a:off x="2648181" y="2227512"/>
          <a:ext cx="4503122" cy="337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8313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CONDICIONAMENTO FÍSICO DE UM MODO SIMPLES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8695" y="5535143"/>
            <a:ext cx="2898648" cy="18745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>
                <a:latin typeface="+mj-lt"/>
              </a:rPr>
              <a:t>Rua das flores, 567 </a:t>
            </a:r>
          </a:p>
          <a:p>
            <a:pPr rtl="0"/>
            <a:r>
              <a:rPr lang="pt-BR">
                <a:latin typeface="+mj-lt"/>
              </a:rPr>
              <a:t>São Paulo, SP 98052-000</a:t>
            </a:r>
          </a:p>
          <a:p>
            <a:pPr rtl="0"/>
            <a:r>
              <a:rPr lang="pt-BR">
                <a:latin typeface="+mj-lt"/>
              </a:rPr>
              <a:t>555-0100</a:t>
            </a:r>
          </a:p>
          <a:p>
            <a:pPr rtl="0"/>
            <a:r>
              <a:rPr lang="pt-BR">
                <a:latin typeface="+mj-lt"/>
              </a:rPr>
              <a:t>info@adatumfitness.com</a:t>
            </a:r>
          </a:p>
          <a:p>
            <a:pPr rtl="0"/>
            <a:r>
              <a:rPr lang="pt-BR">
                <a:latin typeface="+mj-lt"/>
              </a:rPr>
              <a:t>adatumfitness.com</a:t>
            </a:r>
          </a:p>
          <a:p>
            <a:pPr rtl="0"/>
            <a:endParaRPr lang="pt-BR">
              <a:latin typeface="+mj-lt"/>
            </a:endParaRPr>
          </a:p>
        </p:txBody>
      </p:sp>
      <p:pic>
        <p:nvPicPr>
          <p:cNvPr id="54" name="Espaço Reservado para Imagem 38" descr="close de pessoas amarrando os calçado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Espaço Reservado para Imagem 40" descr="par de sapato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4055" y="4517136"/>
            <a:ext cx="2807208" cy="2670048"/>
          </a:xfrm>
        </p:spPr>
        <p:txBody>
          <a:bodyPr rtlCol="0"/>
          <a:lstStyle/>
          <a:p>
            <a:pPr rtl="0"/>
            <a:r>
              <a:rPr lang="pt-BR" dirty="0"/>
              <a:t>NUNCA É CEDO OU TARDE DEMAIS PARA SE TORNAR A VERSÃO MAIS SAUDÁVEL DE VOCÊ.</a:t>
            </a: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algn="l" rtl="0"/>
            <a:r>
              <a:rPr lang="pt-BR" dirty="0"/>
              <a:t>ZEN FITNESS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algn="l" rtl="0"/>
            <a:r>
              <a:rPr lang="pt-BR" dirty="0"/>
              <a:t>SAÚDE É UMA JORNADA, NÃO UM DESTINO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9551" y="5132807"/>
            <a:ext cx="2907792" cy="365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pt-BR" sz="1600" dirty="0"/>
              <a:t>CONTATO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23172" y="6885588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 de texto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6617324" y="-258759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z</a:t>
            </a:r>
            <a:endParaRPr lang="pt-BR" sz="34000" b="1" dirty="0">
              <a:ln w="38100">
                <a:solidFill>
                  <a:schemeClr val="bg1"/>
                </a:solidFill>
              </a:ln>
              <a:noFill/>
              <a:effectLst/>
              <a:latin typeface="+mj-lt"/>
            </a:endParaRPr>
          </a:p>
        </p:txBody>
      </p:sp>
      <p:sp>
        <p:nvSpPr>
          <p:cNvPr id="60" name="Caixa de texto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908925" y="641101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9C1BC3-A82D-4C38-ABB5-326A082A0C31}"/>
              </a:ext>
            </a:extLst>
          </p:cNvPr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+mj-lt"/>
            </a:endParaRPr>
          </a:p>
        </p:txBody>
      </p:sp>
      <p:sp>
        <p:nvSpPr>
          <p:cNvPr id="15" name="Título 6">
            <a:extLst>
              <a:ext uri="{FF2B5EF4-FFF2-40B4-BE49-F238E27FC236}">
                <a16:creationId xmlns:a16="http://schemas.microsoft.com/office/drawing/2014/main" id="{920795BC-BC02-463D-8615-FE5B0CCD0F29}"/>
              </a:ext>
            </a:extLst>
          </p:cNvPr>
          <p:cNvSpPr txBox="1">
            <a:spLocks/>
          </p:cNvSpPr>
          <p:nvPr/>
        </p:nvSpPr>
        <p:spPr>
          <a:xfrm>
            <a:off x="2743200" y="637884"/>
            <a:ext cx="4257135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>
            <a:noAutofit/>
          </a:bodyPr>
          <a:lstStyle>
            <a:lvl1pPr algn="l" defTabSz="4504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cap="all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pt-BR" sz="1600"/>
              <a:t> </a:t>
            </a:r>
            <a:br>
              <a:rPr lang="pt-BR" sz="1600"/>
            </a:br>
            <a:endParaRPr lang="pt-BR" sz="1600"/>
          </a:p>
        </p:txBody>
      </p:sp>
      <p:sp>
        <p:nvSpPr>
          <p:cNvPr id="16" name="Retângulo 15">
            <a:hlinkClick r:id="rId5" action="ppaction://hlinksldjump"/>
            <a:extLst>
              <a:ext uri="{FF2B5EF4-FFF2-40B4-BE49-F238E27FC236}">
                <a16:creationId xmlns:a16="http://schemas.microsoft.com/office/drawing/2014/main" id="{8F357472-6A69-49AC-B479-6EC6E18F912F}"/>
              </a:ext>
            </a:extLst>
          </p:cNvPr>
          <p:cNvSpPr/>
          <p:nvPr/>
        </p:nvSpPr>
        <p:spPr>
          <a:xfrm>
            <a:off x="852940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Sair</a:t>
            </a:r>
          </a:p>
        </p:txBody>
      </p:sp>
      <p:sp>
        <p:nvSpPr>
          <p:cNvPr id="17" name="Retângulo 16">
            <a:hlinkClick r:id="rId6" action="ppaction://hlinksldjump"/>
            <a:extLst>
              <a:ext uri="{FF2B5EF4-FFF2-40B4-BE49-F238E27FC236}">
                <a16:creationId xmlns:a16="http://schemas.microsoft.com/office/drawing/2014/main" id="{3682061C-6DDB-484F-AB0C-AC0A0421120B}"/>
              </a:ext>
            </a:extLst>
          </p:cNvPr>
          <p:cNvSpPr/>
          <p:nvPr/>
        </p:nvSpPr>
        <p:spPr>
          <a:xfrm>
            <a:off x="7275963" y="116559"/>
            <a:ext cx="1078992" cy="498273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...</a:t>
            </a:r>
          </a:p>
        </p:txBody>
      </p:sp>
      <p:sp>
        <p:nvSpPr>
          <p:cNvPr id="18" name="Retângulo 17">
            <a:hlinkClick r:id="rId7" action="ppaction://hlinksldjump"/>
            <a:extLst>
              <a:ext uri="{FF2B5EF4-FFF2-40B4-BE49-F238E27FC236}">
                <a16:creationId xmlns:a16="http://schemas.microsoft.com/office/drawing/2014/main" id="{AFE0FD0A-E004-4906-B4BD-D4299FD0DB40}"/>
              </a:ext>
            </a:extLst>
          </p:cNvPr>
          <p:cNvSpPr/>
          <p:nvPr/>
        </p:nvSpPr>
        <p:spPr>
          <a:xfrm>
            <a:off x="61889" y="1105824"/>
            <a:ext cx="1495136" cy="380002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INÍCIO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C500B91-533F-4A8A-99E3-7C064EB724CF}"/>
              </a:ext>
            </a:extLst>
          </p:cNvPr>
          <p:cNvGrpSpPr/>
          <p:nvPr/>
        </p:nvGrpSpPr>
        <p:grpSpPr>
          <a:xfrm>
            <a:off x="-523030" y="36181"/>
            <a:ext cx="2816225" cy="960770"/>
            <a:chOff x="-609355" y="-85428"/>
            <a:chExt cx="2816225" cy="960770"/>
          </a:xfrm>
        </p:grpSpPr>
        <p:pic>
          <p:nvPicPr>
            <p:cNvPr id="22" name="Picture 2" descr="Download Fitness Logo Vector Creative Download HD PNG HQ PNG Image |  FreePNGImg">
              <a:extLst>
                <a:ext uri="{FF2B5EF4-FFF2-40B4-BE49-F238E27FC236}">
                  <a16:creationId xmlns:a16="http://schemas.microsoft.com/office/drawing/2014/main" id="{D503BD07-7B5E-4A75-AE41-97B256E9E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7" y="-6"/>
              <a:ext cx="1343883" cy="87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Espaço Reservado para Texto 75">
              <a:extLst>
                <a:ext uri="{FF2B5EF4-FFF2-40B4-BE49-F238E27FC236}">
                  <a16:creationId xmlns:a16="http://schemas.microsoft.com/office/drawing/2014/main" id="{1DA1EBA1-DE87-40FD-993C-672F5CF805B4}"/>
                </a:ext>
              </a:extLst>
            </p:cNvPr>
            <p:cNvSpPr txBox="1">
              <a:spLocks/>
            </p:cNvSpPr>
            <p:nvPr/>
          </p:nvSpPr>
          <p:spPr>
            <a:xfrm>
              <a:off x="-609355" y="-85428"/>
              <a:ext cx="2816225" cy="5074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450430" rtl="0" eaLnBrk="1" latinLnBrk="0" hangingPunct="1">
                <a:lnSpc>
                  <a:spcPts val="52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4800" b="1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8001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450430" rtl="0" eaLnBrk="1" latinLnBrk="0" hangingPunct="1">
                <a:lnSpc>
                  <a:spcPct val="15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lang="en-US" sz="18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3868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6389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89113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14328" indent="-112608" algn="l" defTabSz="450430" rtl="0" eaLnBrk="1" latinLnBrk="0" hangingPunct="1">
                <a:lnSpc>
                  <a:spcPct val="90000"/>
                </a:lnSpc>
                <a:spcBef>
                  <a:spcPts val="246"/>
                </a:spcBef>
                <a:buFont typeface="Arial" panose="020B0604020202020204" pitchFamily="34" charset="0"/>
                <a:buChar char="•"/>
                <a:defRPr sz="88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0" dirty="0"/>
                <a:t>ZEN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17AFE1-34A6-4B00-B841-B6B259FF2A51}"/>
              </a:ext>
            </a:extLst>
          </p:cNvPr>
          <p:cNvSpPr/>
          <p:nvPr/>
        </p:nvSpPr>
        <p:spPr>
          <a:xfrm>
            <a:off x="1654461" y="1105824"/>
            <a:ext cx="1495135" cy="386048"/>
          </a:xfrm>
          <a:prstGeom prst="rect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Novidades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88ED9C-8CBF-47E7-AE23-42AE06CE162A}"/>
              </a:ext>
            </a:extLst>
          </p:cNvPr>
          <p:cNvSpPr/>
          <p:nvPr/>
        </p:nvSpPr>
        <p:spPr>
          <a:xfrm>
            <a:off x="2413416" y="1554480"/>
            <a:ext cx="5193757" cy="621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1BB1922-4618-4156-BB55-C89905C0F610}"/>
              </a:ext>
            </a:extLst>
          </p:cNvPr>
          <p:cNvSpPr/>
          <p:nvPr/>
        </p:nvSpPr>
        <p:spPr>
          <a:xfrm>
            <a:off x="2511193" y="2190023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01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574B455-7075-4696-8301-40B186997B99}"/>
              </a:ext>
            </a:extLst>
          </p:cNvPr>
          <p:cNvSpPr/>
          <p:nvPr/>
        </p:nvSpPr>
        <p:spPr>
          <a:xfrm>
            <a:off x="2506755" y="298689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8666E2-2EF8-4FF5-9730-C39261B14D98}"/>
              </a:ext>
            </a:extLst>
          </p:cNvPr>
          <p:cNvSpPr/>
          <p:nvPr/>
        </p:nvSpPr>
        <p:spPr>
          <a:xfrm>
            <a:off x="2530329" y="3786527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3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266E885-D01C-412A-A6BB-571EF5FD311D}"/>
              </a:ext>
            </a:extLst>
          </p:cNvPr>
          <p:cNvSpPr/>
          <p:nvPr/>
        </p:nvSpPr>
        <p:spPr>
          <a:xfrm>
            <a:off x="2539473" y="458989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1ECC345-B320-4715-96D1-AED62DBA88D9}"/>
              </a:ext>
            </a:extLst>
          </p:cNvPr>
          <p:cNvSpPr/>
          <p:nvPr/>
        </p:nvSpPr>
        <p:spPr>
          <a:xfrm>
            <a:off x="2530328" y="5400979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5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C49C743-6A62-40E8-B241-4DBD54CFC6C1}"/>
              </a:ext>
            </a:extLst>
          </p:cNvPr>
          <p:cNvSpPr/>
          <p:nvPr/>
        </p:nvSpPr>
        <p:spPr>
          <a:xfrm>
            <a:off x="2539473" y="6197193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6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88A257E-C706-4C75-B6FC-D417E9CBA372}"/>
              </a:ext>
            </a:extLst>
          </p:cNvPr>
          <p:cNvSpPr/>
          <p:nvPr/>
        </p:nvSpPr>
        <p:spPr>
          <a:xfrm>
            <a:off x="2515995" y="7026246"/>
            <a:ext cx="5017091" cy="66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latin typeface="+mj-lt"/>
              </a:rPr>
              <a:t>Dia 7</a:t>
            </a:r>
          </a:p>
        </p:txBody>
      </p:sp>
      <p:pic>
        <p:nvPicPr>
          <p:cNvPr id="2050" name="Picture 2" descr="Visto App | LinkedIn">
            <a:extLst>
              <a:ext uri="{FF2B5EF4-FFF2-40B4-BE49-F238E27FC236}">
                <a16:creationId xmlns:a16="http://schemas.microsoft.com/office/drawing/2014/main" id="{CF650A0C-399D-4C97-A3C5-CA736482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35" y="2249169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isto App | LinkedIn">
            <a:extLst>
              <a:ext uri="{FF2B5EF4-FFF2-40B4-BE49-F238E27FC236}">
                <a16:creationId xmlns:a16="http://schemas.microsoft.com/office/drawing/2014/main" id="{C139BDE6-DA93-4A2D-8A19-054A7824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25" y="3047737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isto App | LinkedIn">
            <a:extLst>
              <a:ext uri="{FF2B5EF4-FFF2-40B4-BE49-F238E27FC236}">
                <a16:creationId xmlns:a16="http://schemas.microsoft.com/office/drawing/2014/main" id="{D053F477-167B-4D87-9455-CAD2E25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12" y="3871293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75F34D95-0266-4F5C-B9C3-A9F1182B6F73}"/>
              </a:ext>
            </a:extLst>
          </p:cNvPr>
          <p:cNvSpPr/>
          <p:nvPr/>
        </p:nvSpPr>
        <p:spPr>
          <a:xfrm>
            <a:off x="2539473" y="1638037"/>
            <a:ext cx="4882880" cy="432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Cardápio</a:t>
            </a:r>
            <a:endParaRPr lang="pt-BR" dirty="0">
              <a:latin typeface="+mj-lt"/>
            </a:endParaRPr>
          </a:p>
        </p:txBody>
      </p:sp>
      <p:pic>
        <p:nvPicPr>
          <p:cNvPr id="29" name="Picture 2" descr="Visto App | LinkedIn">
            <a:extLst>
              <a:ext uri="{FF2B5EF4-FFF2-40B4-BE49-F238E27FC236}">
                <a16:creationId xmlns:a16="http://schemas.microsoft.com/office/drawing/2014/main" id="{7398240F-CCA3-4D09-996A-15D3313A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11" y="4638736"/>
            <a:ext cx="555218" cy="5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2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3057-435A-4E3E-B809-5A528F7B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1600" dirty="0"/>
              <a:t>Seja Sua Própria Inspiração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CC8C2-BB96-477B-8AA7-922545ABA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F2CE0-3FB8-45CA-B15E-0BE373C972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AE8ECC5-AD3F-4E60-AB4A-8D1BA17C43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8645" y="4518212"/>
            <a:ext cx="3078280" cy="528918"/>
          </a:xfrm>
        </p:spPr>
        <p:txBody>
          <a:bodyPr rtlCol="0"/>
          <a:lstStyle/>
          <a:p>
            <a:pPr rtl="0"/>
            <a:r>
              <a:rPr lang="pt-BR" sz="1600" dirty="0"/>
              <a:t>Classes de Condicionamento Físico em Grupo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8FC0CB1-15EF-4168-AE6F-598C8BA47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30" name="Espaço Reservado para Imagem 45" descr="alongamento de pessoas na quadra de basquete">
            <a:extLst>
              <a:ext uri="{FF2B5EF4-FFF2-40B4-BE49-F238E27FC236}">
                <a16:creationId xmlns:a16="http://schemas.microsoft.com/office/drawing/2014/main" id="{0BADB089-A7E1-4E82-88A1-36C856922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>
          <a:xfrm>
            <a:off x="0" y="0"/>
            <a:ext cx="3336925" cy="3886200"/>
          </a:xfrm>
        </p:spPr>
      </p:pic>
      <p:pic>
        <p:nvPicPr>
          <p:cNvPr id="31" name="Espaço Reservado para Imagem 29" descr="grupo de pessoas fazendo &quot;toca aqui&quot;">
            <a:extLst>
              <a:ext uri="{FF2B5EF4-FFF2-40B4-BE49-F238E27FC236}">
                <a16:creationId xmlns:a16="http://schemas.microsoft.com/office/drawing/2014/main" id="{B626F6EF-44F0-4BA0-A674-467E12A5CB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" b="331"/>
          <a:stretch/>
        </p:blipFill>
        <p:spPr>
          <a:xfrm>
            <a:off x="3336925" y="3886200"/>
            <a:ext cx="6721475" cy="3886200"/>
          </a:xfrm>
        </p:spPr>
      </p:pic>
    </p:spTree>
    <p:extLst>
      <p:ext uri="{BB962C8B-B14F-4D97-AF65-F5344CB8AC3E}">
        <p14:creationId xmlns:p14="http://schemas.microsoft.com/office/powerpoint/2010/main" val="29475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Espaço Reservado para Imagem 10" descr="grupo de pessoas fazendo &quot;toca aqui&quot;">
            <a:extLst>
              <a:ext uri="{FF2B5EF4-FFF2-40B4-BE49-F238E27FC236}">
                <a16:creationId xmlns:a16="http://schemas.microsoft.com/office/drawing/2014/main" id="{A04FC361-1D94-4AC0-B641-3C71D2027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pic>
        <p:nvPicPr>
          <p:cNvPr id="63" name="Espaço Reservado para Imagem 9" descr="alongamento de pessoas na quadra de basquete">
            <a:extLst>
              <a:ext uri="{FF2B5EF4-FFF2-40B4-BE49-F238E27FC236}">
                <a16:creationId xmlns:a16="http://schemas.microsoft.com/office/drawing/2014/main" id="{747537DA-757D-426B-9D5B-C382381ED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" b="260"/>
          <a:stretch>
            <a:fillRect/>
          </a:stretch>
        </p:blipFill>
        <p:spPr/>
      </p:pic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17244F77-D001-48EC-AB14-612BA474E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pt-BR"/>
              <a:t>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7C713C4C-29E6-4E46-887F-AD1DB57F4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9" name="Título 48">
            <a:extLst>
              <a:ext uri="{FF2B5EF4-FFF2-40B4-BE49-F238E27FC236}">
                <a16:creationId xmlns:a16="http://schemas.microsoft.com/office/drawing/2014/main" id="{4D939ECF-AD87-4C79-AD99-C89EBC89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28194"/>
            <a:ext cx="2944368" cy="780478"/>
          </a:xfrm>
        </p:spPr>
        <p:txBody>
          <a:bodyPr rtlCol="0"/>
          <a:lstStyle/>
          <a:p>
            <a:pPr rtl="0"/>
            <a:r>
              <a:rPr lang="pt-BR" sz="1600" dirty="0"/>
              <a:t>CLASSES DE CONDICIONAMENTO FÍSICO EM GRUPO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54" name="Espaço Reservado para Texto 53">
            <a:extLst>
              <a:ext uri="{FF2B5EF4-FFF2-40B4-BE49-F238E27FC236}">
                <a16:creationId xmlns:a16="http://schemas.microsoft.com/office/drawing/2014/main" id="{9D918087-CF98-46DE-B53A-71239B9E4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/>
              <a:t>Lorem ipsum dolor sit amet, consectetur adipiscing elit, sed do eiusmod tempor. </a:t>
            </a:r>
          </a:p>
          <a:p>
            <a:pPr rtl="0"/>
            <a:r>
              <a:rPr lang="pt-BR"/>
              <a:t>Duis aute irure dolor in reprehenderit in voluptate velit esse cillum dolore eu fugiat nulla pariatur. </a:t>
            </a:r>
          </a:p>
          <a:p>
            <a:pPr rtl="0"/>
            <a:r>
              <a:rPr lang="pt-BR"/>
              <a:t>Excepteur sint occaecat cupidatat non proident, sunt in culpa qui officia deserunt mollit anim id est laborum. </a:t>
            </a:r>
          </a:p>
          <a:p>
            <a:pPr rtl="0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E6371F-5EA3-401C-BDDB-BF63D09C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sz="1600" dirty="0"/>
              <a:t>SEJA SUA PRÓPRIA INSPIRAÇÃO </a:t>
            </a:r>
          </a:p>
        </p:txBody>
      </p:sp>
    </p:spTree>
    <p:extLst>
      <p:ext uri="{BB962C8B-B14F-4D97-AF65-F5344CB8AC3E}">
        <p14:creationId xmlns:p14="http://schemas.microsoft.com/office/powerpoint/2010/main" val="3117677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__typo">
      <a:dk1>
        <a:sysClr val="windowText" lastClr="000000"/>
      </a:dk1>
      <a:lt1>
        <a:sysClr val="window" lastClr="FFFFFF"/>
      </a:lt1>
      <a:dk2>
        <a:srgbClr val="017C8D"/>
      </a:dk2>
      <a:lt2>
        <a:srgbClr val="E7E6E6"/>
      </a:lt2>
      <a:accent1>
        <a:srgbClr val="017C8D"/>
      </a:accent1>
      <a:accent2>
        <a:srgbClr val="F6F5F1"/>
      </a:accent2>
      <a:accent3>
        <a:srgbClr val="FF7D41"/>
      </a:accent3>
      <a:accent4>
        <a:srgbClr val="AEABAB"/>
      </a:accent4>
      <a:accent5>
        <a:srgbClr val="009999"/>
      </a:accent5>
      <a:accent6>
        <a:srgbClr val="000000"/>
      </a:accent6>
      <a:hlink>
        <a:srgbClr val="009999"/>
      </a:hlink>
      <a:folHlink>
        <a:srgbClr val="E7E6E6"/>
      </a:folHlink>
    </a:clrScheme>
    <a:fontScheme name="__typo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5139118_TF11646208_Win32" id="{6BA25738-58E4-499F-A8BC-8E7F4B000437}" vid="{E0296209-4ABE-466D-9C2A-E4471AA2FDF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E38CB4-BE3E-4DC5-B38A-B0E5A38371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E7951BC-B19A-41FE-AE32-531CF9C6CE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0D39-5C99-4AE5-9A32-43072F55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Panfleto de atividade física</Template>
  <TotalTime>85</TotalTime>
  <Words>912</Words>
  <Application>Microsoft Office PowerPoint</Application>
  <PresentationFormat>Personalizar</PresentationFormat>
  <Paragraphs>172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Tema do Office</vt:lpstr>
      <vt:lpstr>  </vt:lpstr>
      <vt:lpstr>  </vt:lpstr>
      <vt:lpstr>  </vt:lpstr>
      <vt:lpstr>CONDICIONAMENTO FÍSICO DE UM MODO SIMPLES </vt:lpstr>
      <vt:lpstr>CONDICIONAMENTO FÍSICO DE UM MODO SIMPLES </vt:lpstr>
      <vt:lpstr>CONDICIONAMENTO FÍSICO DE UM MODO SIMPLES </vt:lpstr>
      <vt:lpstr>CONDICIONAMENTO FÍSICO DE UM MODO SIMPLES </vt:lpstr>
      <vt:lpstr>Seja Sua Própria Inspiração</vt:lpstr>
      <vt:lpstr>CLASSES DE CONDICIONAMENTO FÍSICO EM GRUPO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Felipe Ribeiro</dc:creator>
  <cp:lastModifiedBy>Felipe Ribeiro</cp:lastModifiedBy>
  <cp:revision>17</cp:revision>
  <dcterms:created xsi:type="dcterms:W3CDTF">2020-11-09T00:24:42Z</dcterms:created>
  <dcterms:modified xsi:type="dcterms:W3CDTF">2020-11-09T16:08:25Z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