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 lobur" userId="751c07b5d2a0f958" providerId="Windows Live" clId="Web-{ADE7979E-B263-4150-86AB-9F37D2BA16B7}"/>
    <pc:docChg chg="addSld modSld">
      <pc:chgData name="denis lobur" userId="751c07b5d2a0f958" providerId="Windows Live" clId="Web-{ADE7979E-B263-4150-86AB-9F37D2BA16B7}" dt="2019-01-26T22:07:59.079" v="4873" actId="20577"/>
      <pc:docMkLst>
        <pc:docMk/>
      </pc:docMkLst>
      <pc:sldChg chg="modSp">
        <pc:chgData name="denis lobur" userId="751c07b5d2a0f958" providerId="Windows Live" clId="Web-{ADE7979E-B263-4150-86AB-9F37D2BA16B7}" dt="2019-01-26T16:25:58.849" v="33" actId="20577"/>
        <pc:sldMkLst>
          <pc:docMk/>
          <pc:sldMk cId="3856144342" sldId="256"/>
        </pc:sldMkLst>
        <pc:spChg chg="mod">
          <ac:chgData name="denis lobur" userId="751c07b5d2a0f958" providerId="Windows Live" clId="Web-{ADE7979E-B263-4150-86AB-9F37D2BA16B7}" dt="2019-01-26T16:24:06.192" v="10" actId="20577"/>
          <ac:spMkLst>
            <pc:docMk/>
            <pc:sldMk cId="3856144342" sldId="256"/>
            <ac:spMk id="2" creationId="{00000000-0000-0000-0000-000000000000}"/>
          </ac:spMkLst>
        </pc:spChg>
        <pc:spChg chg="mod">
          <ac:chgData name="denis lobur" userId="751c07b5d2a0f958" providerId="Windows Live" clId="Web-{ADE7979E-B263-4150-86AB-9F37D2BA16B7}" dt="2019-01-26T16:25:58.849" v="33" actId="20577"/>
          <ac:spMkLst>
            <pc:docMk/>
            <pc:sldMk cId="3856144342" sldId="256"/>
            <ac:spMk id="3" creationId="{00000000-0000-0000-0000-000000000000}"/>
          </ac:spMkLst>
        </pc:spChg>
      </pc:sldChg>
      <pc:sldChg chg="addSp delSp modSp new mod setBg modClrScheme chgLayout">
        <pc:chgData name="denis lobur" userId="751c07b5d2a0f958" providerId="Windows Live" clId="Web-{ADE7979E-B263-4150-86AB-9F37D2BA16B7}" dt="2019-01-26T16:39:15.280" v="96" actId="20577"/>
        <pc:sldMkLst>
          <pc:docMk/>
          <pc:sldMk cId="4086412034" sldId="257"/>
        </pc:sldMkLst>
        <pc:spChg chg="add mod">
          <ac:chgData name="denis lobur" userId="751c07b5d2a0f958" providerId="Windows Live" clId="Web-{ADE7979E-B263-4150-86AB-9F37D2BA16B7}" dt="2019-01-26T16:35:03.246" v="59" actId="20577"/>
          <ac:spMkLst>
            <pc:docMk/>
            <pc:sldMk cId="4086412034" sldId="257"/>
            <ac:spMk id="2" creationId="{9F1C1040-2950-41DA-82F9-7B5085CE657A}"/>
          </ac:spMkLst>
        </pc:spChg>
        <pc:spChg chg="add mod">
          <ac:chgData name="denis lobur" userId="751c07b5d2a0f958" providerId="Windows Live" clId="Web-{ADE7979E-B263-4150-86AB-9F37D2BA16B7}" dt="2019-01-26T16:39:15.280" v="96" actId="20577"/>
          <ac:spMkLst>
            <pc:docMk/>
            <pc:sldMk cId="4086412034" sldId="257"/>
            <ac:spMk id="3" creationId="{1719B9EF-A5F8-4B2D-8522-4441F7DB6365}"/>
          </ac:spMkLst>
        </pc:spChg>
        <pc:spChg chg="add del">
          <ac:chgData name="denis lobur" userId="751c07b5d2a0f958" providerId="Windows Live" clId="Web-{ADE7979E-B263-4150-86AB-9F37D2BA16B7}" dt="2019-01-26T16:26:52.397" v="38"/>
          <ac:spMkLst>
            <pc:docMk/>
            <pc:sldMk cId="4086412034" sldId="257"/>
            <ac:spMk id="8" creationId="{7A070EAD-1DCD-4F3D-BA84-799B891A0E19}"/>
          </ac:spMkLst>
        </pc:spChg>
        <pc:spChg chg="add">
          <ac:chgData name="denis lobur" userId="751c07b5d2a0f958" providerId="Windows Live" clId="Web-{ADE7979E-B263-4150-86AB-9F37D2BA16B7}" dt="2019-01-26T16:26:52.397" v="38"/>
          <ac:spMkLst>
            <pc:docMk/>
            <pc:sldMk cId="4086412034" sldId="257"/>
            <ac:spMk id="69" creationId="{B7D4B16D-600A-41A1-8B1B-3727C56C0C9B}"/>
          </ac:spMkLst>
        </pc:spChg>
        <pc:grpChg chg="add del">
          <ac:chgData name="denis lobur" userId="751c07b5d2a0f958" providerId="Windows Live" clId="Web-{ADE7979E-B263-4150-86AB-9F37D2BA16B7}" dt="2019-01-26T16:26:52.397" v="38"/>
          <ac:grpSpMkLst>
            <pc:docMk/>
            <pc:sldMk cId="4086412034" sldId="257"/>
            <ac:grpSpMk id="10" creationId="{DE471E13-6104-4637-8A8F-B545529B1D11}"/>
          </ac:grpSpMkLst>
        </pc:grpChg>
        <pc:grpChg chg="add">
          <ac:chgData name="denis lobur" userId="751c07b5d2a0f958" providerId="Windows Live" clId="Web-{ADE7979E-B263-4150-86AB-9F37D2BA16B7}" dt="2019-01-26T16:26:52.397" v="38"/>
          <ac:grpSpMkLst>
            <pc:docMk/>
            <pc:sldMk cId="4086412034" sldId="257"/>
            <ac:grpSpMk id="71" creationId="{DE7C35E0-BD19-4AFC-81BF-7A7507E9C94D}"/>
          </ac:grpSpMkLst>
        </pc:grpChg>
        <pc:picChg chg="add">
          <ac:chgData name="denis lobur" userId="751c07b5d2a0f958" providerId="Windows Live" clId="Web-{ADE7979E-B263-4150-86AB-9F37D2BA16B7}" dt="2019-01-26T16:26:52.397" v="38"/>
          <ac:picMkLst>
            <pc:docMk/>
            <pc:sldMk cId="4086412034" sldId="257"/>
            <ac:picMk id="127" creationId="{51039561-92F9-40EE-900B-6AA0F58042A4}"/>
          </ac:picMkLst>
        </pc:picChg>
        <pc:cxnChg chg="add">
          <ac:chgData name="denis lobur" userId="751c07b5d2a0f958" providerId="Windows Live" clId="Web-{ADE7979E-B263-4150-86AB-9F37D2BA16B7}" dt="2019-01-26T16:26:52.397" v="38"/>
          <ac:cxnSpMkLst>
            <pc:docMk/>
            <pc:sldMk cId="4086412034" sldId="257"/>
            <ac:cxnSpMk id="129" creationId="{D902DA06-324A-48CE-8C20-94535480A632}"/>
          </ac:cxnSpMkLst>
        </pc:cxnChg>
      </pc:sldChg>
      <pc:sldChg chg="modSp new">
        <pc:chgData name="denis lobur" userId="751c07b5d2a0f958" providerId="Windows Live" clId="Web-{ADE7979E-B263-4150-86AB-9F37D2BA16B7}" dt="2019-01-26T16:57:31.574" v="173" actId="20577"/>
        <pc:sldMkLst>
          <pc:docMk/>
          <pc:sldMk cId="1546875239" sldId="258"/>
        </pc:sldMkLst>
        <pc:spChg chg="mod">
          <ac:chgData name="denis lobur" userId="751c07b5d2a0f958" providerId="Windows Live" clId="Web-{ADE7979E-B263-4150-86AB-9F37D2BA16B7}" dt="2019-01-26T16:56:25.557" v="163" actId="20577"/>
          <ac:spMkLst>
            <pc:docMk/>
            <pc:sldMk cId="1546875239" sldId="258"/>
            <ac:spMk id="2" creationId="{AACCF6A0-AAD4-44B8-A895-907A11A000D4}"/>
          </ac:spMkLst>
        </pc:spChg>
        <pc:spChg chg="mod">
          <ac:chgData name="denis lobur" userId="751c07b5d2a0f958" providerId="Windows Live" clId="Web-{ADE7979E-B263-4150-86AB-9F37D2BA16B7}" dt="2019-01-26T16:57:31.574" v="173" actId="20577"/>
          <ac:spMkLst>
            <pc:docMk/>
            <pc:sldMk cId="1546875239" sldId="258"/>
            <ac:spMk id="3" creationId="{A212944F-5715-49BF-91B8-C6ABBBBB32D6}"/>
          </ac:spMkLst>
        </pc:spChg>
      </pc:sldChg>
      <pc:sldChg chg="modSp new">
        <pc:chgData name="denis lobur" userId="751c07b5d2a0f958" providerId="Windows Live" clId="Web-{ADE7979E-B263-4150-86AB-9F37D2BA16B7}" dt="2019-01-26T17:09:55.332" v="574" actId="20577"/>
        <pc:sldMkLst>
          <pc:docMk/>
          <pc:sldMk cId="3804151588" sldId="259"/>
        </pc:sldMkLst>
        <pc:spChg chg="mod">
          <ac:chgData name="denis lobur" userId="751c07b5d2a0f958" providerId="Windows Live" clId="Web-{ADE7979E-B263-4150-86AB-9F37D2BA16B7}" dt="2019-01-26T16:58:05.637" v="186" actId="20577"/>
          <ac:spMkLst>
            <pc:docMk/>
            <pc:sldMk cId="3804151588" sldId="259"/>
            <ac:spMk id="2" creationId="{96B2BD4C-E3DE-4D0D-9646-991CBA738585}"/>
          </ac:spMkLst>
        </pc:spChg>
        <pc:spChg chg="mod">
          <ac:chgData name="denis lobur" userId="751c07b5d2a0f958" providerId="Windows Live" clId="Web-{ADE7979E-B263-4150-86AB-9F37D2BA16B7}" dt="2019-01-26T17:09:55.332" v="574" actId="20577"/>
          <ac:spMkLst>
            <pc:docMk/>
            <pc:sldMk cId="3804151588" sldId="259"/>
            <ac:spMk id="3" creationId="{B3A4C255-3F40-48FB-B3CD-7F9B965ABFB8}"/>
          </ac:spMkLst>
        </pc:spChg>
      </pc:sldChg>
      <pc:sldChg chg="modSp new">
        <pc:chgData name="denis lobur" userId="751c07b5d2a0f958" providerId="Windows Live" clId="Web-{ADE7979E-B263-4150-86AB-9F37D2BA16B7}" dt="2019-01-26T17:17:34.931" v="604" actId="20577"/>
        <pc:sldMkLst>
          <pc:docMk/>
          <pc:sldMk cId="2135065461" sldId="260"/>
        </pc:sldMkLst>
        <pc:spChg chg="mod">
          <ac:chgData name="denis lobur" userId="751c07b5d2a0f958" providerId="Windows Live" clId="Web-{ADE7979E-B263-4150-86AB-9F37D2BA16B7}" dt="2019-01-26T17:16:08.539" v="579" actId="20577"/>
          <ac:spMkLst>
            <pc:docMk/>
            <pc:sldMk cId="2135065461" sldId="260"/>
            <ac:spMk id="2" creationId="{77F1830C-4E6F-4126-AFC8-95856233C53F}"/>
          </ac:spMkLst>
        </pc:spChg>
        <pc:spChg chg="mod">
          <ac:chgData name="denis lobur" userId="751c07b5d2a0f958" providerId="Windows Live" clId="Web-{ADE7979E-B263-4150-86AB-9F37D2BA16B7}" dt="2019-01-26T17:17:34.931" v="604" actId="20577"/>
          <ac:spMkLst>
            <pc:docMk/>
            <pc:sldMk cId="2135065461" sldId="260"/>
            <ac:spMk id="3" creationId="{279D72D7-C0F3-4E3B-BB96-B6695B201DC3}"/>
          </ac:spMkLst>
        </pc:spChg>
      </pc:sldChg>
      <pc:sldChg chg="modSp new">
        <pc:chgData name="denis lobur" userId="751c07b5d2a0f958" providerId="Windows Live" clId="Web-{ADE7979E-B263-4150-86AB-9F37D2BA16B7}" dt="2019-01-26T17:24:10.795" v="640" actId="20577"/>
        <pc:sldMkLst>
          <pc:docMk/>
          <pc:sldMk cId="2256853487" sldId="261"/>
        </pc:sldMkLst>
        <pc:spChg chg="mod">
          <ac:chgData name="denis lobur" userId="751c07b5d2a0f958" providerId="Windows Live" clId="Web-{ADE7979E-B263-4150-86AB-9F37D2BA16B7}" dt="2019-01-26T17:24:10.795" v="640" actId="20577"/>
          <ac:spMkLst>
            <pc:docMk/>
            <pc:sldMk cId="2256853487" sldId="261"/>
            <ac:spMk id="2" creationId="{AF07F870-0400-45B9-A565-066E0BD360C9}"/>
          </ac:spMkLst>
        </pc:spChg>
        <pc:spChg chg="mod">
          <ac:chgData name="denis lobur" userId="751c07b5d2a0f958" providerId="Windows Live" clId="Web-{ADE7979E-B263-4150-86AB-9F37D2BA16B7}" dt="2019-01-26T17:21:36.480" v="622" actId="20577"/>
          <ac:spMkLst>
            <pc:docMk/>
            <pc:sldMk cId="2256853487" sldId="261"/>
            <ac:spMk id="3" creationId="{90B555AF-AFD8-41B9-A36A-26E64507C00D}"/>
          </ac:spMkLst>
        </pc:spChg>
      </pc:sldChg>
      <pc:sldChg chg="modSp new">
        <pc:chgData name="denis lobur" userId="751c07b5d2a0f958" providerId="Windows Live" clId="Web-{ADE7979E-B263-4150-86AB-9F37D2BA16B7}" dt="2019-01-26T17:32:50.691" v="886" actId="20577"/>
        <pc:sldMkLst>
          <pc:docMk/>
          <pc:sldMk cId="1950806394" sldId="262"/>
        </pc:sldMkLst>
        <pc:spChg chg="mod">
          <ac:chgData name="denis lobur" userId="751c07b5d2a0f958" providerId="Windows Live" clId="Web-{ADE7979E-B263-4150-86AB-9F37D2BA16B7}" dt="2019-01-26T17:24:53.311" v="646" actId="20577"/>
          <ac:spMkLst>
            <pc:docMk/>
            <pc:sldMk cId="1950806394" sldId="262"/>
            <ac:spMk id="2" creationId="{A051FDA3-E86B-4489-8A46-DC1BED784663}"/>
          </ac:spMkLst>
        </pc:spChg>
        <pc:spChg chg="mod">
          <ac:chgData name="denis lobur" userId="751c07b5d2a0f958" providerId="Windows Live" clId="Web-{ADE7979E-B263-4150-86AB-9F37D2BA16B7}" dt="2019-01-26T17:32:50.691" v="886" actId="20577"/>
          <ac:spMkLst>
            <pc:docMk/>
            <pc:sldMk cId="1950806394" sldId="262"/>
            <ac:spMk id="3" creationId="{39BCF086-F364-48A9-B543-EB8152EFE2B3}"/>
          </ac:spMkLst>
        </pc:spChg>
      </pc:sldChg>
      <pc:sldChg chg="modSp new">
        <pc:chgData name="denis lobur" userId="751c07b5d2a0f958" providerId="Windows Live" clId="Web-{ADE7979E-B263-4150-86AB-9F37D2BA16B7}" dt="2019-01-26T17:53:46.596" v="1580" actId="20577"/>
        <pc:sldMkLst>
          <pc:docMk/>
          <pc:sldMk cId="3311817828" sldId="263"/>
        </pc:sldMkLst>
        <pc:spChg chg="mod">
          <ac:chgData name="denis lobur" userId="751c07b5d2a0f958" providerId="Windows Live" clId="Web-{ADE7979E-B263-4150-86AB-9F37D2BA16B7}" dt="2019-01-26T17:53:46.596" v="1580" actId="20577"/>
          <ac:spMkLst>
            <pc:docMk/>
            <pc:sldMk cId="3311817828" sldId="263"/>
            <ac:spMk id="2" creationId="{699386EB-961C-41C7-ADBA-A339441D2025}"/>
          </ac:spMkLst>
        </pc:spChg>
        <pc:spChg chg="mod">
          <ac:chgData name="denis lobur" userId="751c07b5d2a0f958" providerId="Windows Live" clId="Web-{ADE7979E-B263-4150-86AB-9F37D2BA16B7}" dt="2019-01-26T17:41:43.119" v="1189" actId="20577"/>
          <ac:spMkLst>
            <pc:docMk/>
            <pc:sldMk cId="3311817828" sldId="263"/>
            <ac:spMk id="3" creationId="{94B3D6C4-BED4-4417-829C-E8AF0DC429E7}"/>
          </ac:spMkLst>
        </pc:spChg>
      </pc:sldChg>
      <pc:sldChg chg="modSp new">
        <pc:chgData name="denis lobur" userId="751c07b5d2a0f958" providerId="Windows Live" clId="Web-{ADE7979E-B263-4150-86AB-9F37D2BA16B7}" dt="2019-01-26T17:50:40.562" v="1557" actId="20577"/>
        <pc:sldMkLst>
          <pc:docMk/>
          <pc:sldMk cId="3727810526" sldId="264"/>
        </pc:sldMkLst>
        <pc:spChg chg="mod">
          <ac:chgData name="denis lobur" userId="751c07b5d2a0f958" providerId="Windows Live" clId="Web-{ADE7979E-B263-4150-86AB-9F37D2BA16B7}" dt="2019-01-26T17:42:05.697" v="1202" actId="20577"/>
          <ac:spMkLst>
            <pc:docMk/>
            <pc:sldMk cId="3727810526" sldId="264"/>
            <ac:spMk id="2" creationId="{DB5B9D52-E627-46CF-9AC5-32F030FC5573}"/>
          </ac:spMkLst>
        </pc:spChg>
        <pc:spChg chg="mod">
          <ac:chgData name="denis lobur" userId="751c07b5d2a0f958" providerId="Windows Live" clId="Web-{ADE7979E-B263-4150-86AB-9F37D2BA16B7}" dt="2019-01-26T17:50:40.562" v="1557" actId="20577"/>
          <ac:spMkLst>
            <pc:docMk/>
            <pc:sldMk cId="3727810526" sldId="264"/>
            <ac:spMk id="3" creationId="{F63EF149-979A-48B4-83E6-FA26851346FA}"/>
          </ac:spMkLst>
        </pc:spChg>
      </pc:sldChg>
      <pc:sldChg chg="modSp new">
        <pc:chgData name="denis lobur" userId="751c07b5d2a0f958" providerId="Windows Live" clId="Web-{ADE7979E-B263-4150-86AB-9F37D2BA16B7}" dt="2019-01-26T18:03:47.916" v="1841" actId="20577"/>
        <pc:sldMkLst>
          <pc:docMk/>
          <pc:sldMk cId="3652249876" sldId="265"/>
        </pc:sldMkLst>
        <pc:spChg chg="mod">
          <ac:chgData name="denis lobur" userId="751c07b5d2a0f958" providerId="Windows Live" clId="Web-{ADE7979E-B263-4150-86AB-9F37D2BA16B7}" dt="2019-01-26T17:53:31.455" v="1575" actId="20577"/>
          <ac:spMkLst>
            <pc:docMk/>
            <pc:sldMk cId="3652249876" sldId="265"/>
            <ac:spMk id="2" creationId="{ECB4BE53-CF1C-4579-945D-656EC82C2D9C}"/>
          </ac:spMkLst>
        </pc:spChg>
        <pc:spChg chg="mod">
          <ac:chgData name="denis lobur" userId="751c07b5d2a0f958" providerId="Windows Live" clId="Web-{ADE7979E-B263-4150-86AB-9F37D2BA16B7}" dt="2019-01-26T18:03:47.916" v="1841" actId="20577"/>
          <ac:spMkLst>
            <pc:docMk/>
            <pc:sldMk cId="3652249876" sldId="265"/>
            <ac:spMk id="3" creationId="{9EF27B77-260B-4A0F-90CA-74A4EF49B231}"/>
          </ac:spMkLst>
        </pc:spChg>
      </pc:sldChg>
      <pc:sldChg chg="modSp new">
        <pc:chgData name="denis lobur" userId="751c07b5d2a0f958" providerId="Windows Live" clId="Web-{ADE7979E-B263-4150-86AB-9F37D2BA16B7}" dt="2019-01-26T18:13:38" v="2095" actId="20577"/>
        <pc:sldMkLst>
          <pc:docMk/>
          <pc:sldMk cId="2244620980" sldId="266"/>
        </pc:sldMkLst>
        <pc:spChg chg="mod">
          <ac:chgData name="denis lobur" userId="751c07b5d2a0f958" providerId="Windows Live" clId="Web-{ADE7979E-B263-4150-86AB-9F37D2BA16B7}" dt="2019-01-26T18:05:53.058" v="1876" actId="20577"/>
          <ac:spMkLst>
            <pc:docMk/>
            <pc:sldMk cId="2244620980" sldId="266"/>
            <ac:spMk id="2" creationId="{96D5C7F0-5453-48A9-84C9-5450AC5BF019}"/>
          </ac:spMkLst>
        </pc:spChg>
        <pc:spChg chg="mod">
          <ac:chgData name="denis lobur" userId="751c07b5d2a0f958" providerId="Windows Live" clId="Web-{ADE7979E-B263-4150-86AB-9F37D2BA16B7}" dt="2019-01-26T18:13:38" v="2095" actId="20577"/>
          <ac:spMkLst>
            <pc:docMk/>
            <pc:sldMk cId="2244620980" sldId="266"/>
            <ac:spMk id="3" creationId="{CD0E4762-3D08-4F47-8CCE-C64F93AECEF8}"/>
          </ac:spMkLst>
        </pc:spChg>
      </pc:sldChg>
      <pc:sldChg chg="modSp new">
        <pc:chgData name="denis lobur" userId="751c07b5d2a0f958" providerId="Windows Live" clId="Web-{ADE7979E-B263-4150-86AB-9F37D2BA16B7}" dt="2019-01-26T19:05:44.461" v="2469" actId="20577"/>
        <pc:sldMkLst>
          <pc:docMk/>
          <pc:sldMk cId="3271625300" sldId="267"/>
        </pc:sldMkLst>
        <pc:spChg chg="mod">
          <ac:chgData name="denis lobur" userId="751c07b5d2a0f958" providerId="Windows Live" clId="Web-{ADE7979E-B263-4150-86AB-9F37D2BA16B7}" dt="2019-01-26T18:56:30.458" v="2116" actId="20577"/>
          <ac:spMkLst>
            <pc:docMk/>
            <pc:sldMk cId="3271625300" sldId="267"/>
            <ac:spMk id="2" creationId="{78ED6816-73AF-4A5D-8B66-57EBDCB0FB7E}"/>
          </ac:spMkLst>
        </pc:spChg>
        <pc:spChg chg="mod">
          <ac:chgData name="denis lobur" userId="751c07b5d2a0f958" providerId="Windows Live" clId="Web-{ADE7979E-B263-4150-86AB-9F37D2BA16B7}" dt="2019-01-26T19:05:44.461" v="2469" actId="20577"/>
          <ac:spMkLst>
            <pc:docMk/>
            <pc:sldMk cId="3271625300" sldId="267"/>
            <ac:spMk id="3" creationId="{50C6BF8C-B62A-4F46-92B1-BFEA5D94049F}"/>
          </ac:spMkLst>
        </pc:spChg>
      </pc:sldChg>
      <pc:sldChg chg="modSp new">
        <pc:chgData name="denis lobur" userId="751c07b5d2a0f958" providerId="Windows Live" clId="Web-{ADE7979E-B263-4150-86AB-9F37D2BA16B7}" dt="2019-01-26T19:12:00.453" v="2695" actId="20577"/>
        <pc:sldMkLst>
          <pc:docMk/>
          <pc:sldMk cId="1142066600" sldId="268"/>
        </pc:sldMkLst>
        <pc:spChg chg="mod">
          <ac:chgData name="denis lobur" userId="751c07b5d2a0f958" providerId="Windows Live" clId="Web-{ADE7979E-B263-4150-86AB-9F37D2BA16B7}" dt="2019-01-26T19:06:12.149" v="2486" actId="20577"/>
          <ac:spMkLst>
            <pc:docMk/>
            <pc:sldMk cId="1142066600" sldId="268"/>
            <ac:spMk id="2" creationId="{65A275F2-1771-4753-9EF1-B8F78B1CD515}"/>
          </ac:spMkLst>
        </pc:spChg>
        <pc:spChg chg="mod">
          <ac:chgData name="denis lobur" userId="751c07b5d2a0f958" providerId="Windows Live" clId="Web-{ADE7979E-B263-4150-86AB-9F37D2BA16B7}" dt="2019-01-26T19:12:00.453" v="2695" actId="20577"/>
          <ac:spMkLst>
            <pc:docMk/>
            <pc:sldMk cId="1142066600" sldId="268"/>
            <ac:spMk id="3" creationId="{B45C9838-C43D-4AB5-9566-E1D1BB8F71BB}"/>
          </ac:spMkLst>
        </pc:spChg>
      </pc:sldChg>
      <pc:sldChg chg="modSp new">
        <pc:chgData name="denis lobur" userId="751c07b5d2a0f958" providerId="Windows Live" clId="Web-{ADE7979E-B263-4150-86AB-9F37D2BA16B7}" dt="2019-01-26T19:25:14.271" v="2920" actId="20577"/>
        <pc:sldMkLst>
          <pc:docMk/>
          <pc:sldMk cId="829526613" sldId="269"/>
        </pc:sldMkLst>
        <pc:spChg chg="mod">
          <ac:chgData name="denis lobur" userId="751c07b5d2a0f958" providerId="Windows Live" clId="Web-{ADE7979E-B263-4150-86AB-9F37D2BA16B7}" dt="2019-01-26T19:13:19.485" v="2707" actId="20577"/>
          <ac:spMkLst>
            <pc:docMk/>
            <pc:sldMk cId="829526613" sldId="269"/>
            <ac:spMk id="2" creationId="{0B0A54D8-837B-474A-BF4B-48EE2239A94B}"/>
          </ac:spMkLst>
        </pc:spChg>
        <pc:spChg chg="mod">
          <ac:chgData name="denis lobur" userId="751c07b5d2a0f958" providerId="Windows Live" clId="Web-{ADE7979E-B263-4150-86AB-9F37D2BA16B7}" dt="2019-01-26T19:25:14.271" v="2920" actId="20577"/>
          <ac:spMkLst>
            <pc:docMk/>
            <pc:sldMk cId="829526613" sldId="269"/>
            <ac:spMk id="3" creationId="{F1040028-9B5A-49C6-9DFE-B438D5DA1390}"/>
          </ac:spMkLst>
        </pc:spChg>
      </pc:sldChg>
      <pc:sldChg chg="modSp new">
        <pc:chgData name="denis lobur" userId="751c07b5d2a0f958" providerId="Windows Live" clId="Web-{ADE7979E-B263-4150-86AB-9F37D2BA16B7}" dt="2019-01-26T19:35:34.656" v="3155" actId="20577"/>
        <pc:sldMkLst>
          <pc:docMk/>
          <pc:sldMk cId="3398432919" sldId="270"/>
        </pc:sldMkLst>
        <pc:spChg chg="mod">
          <ac:chgData name="denis lobur" userId="751c07b5d2a0f958" providerId="Windows Live" clId="Web-{ADE7979E-B263-4150-86AB-9F37D2BA16B7}" dt="2019-01-26T19:25:51.115" v="2932" actId="20577"/>
          <ac:spMkLst>
            <pc:docMk/>
            <pc:sldMk cId="3398432919" sldId="270"/>
            <ac:spMk id="2" creationId="{FC67A48D-A3F8-4D47-81DC-4CF61F3FEDB4}"/>
          </ac:spMkLst>
        </pc:spChg>
        <pc:spChg chg="mod">
          <ac:chgData name="denis lobur" userId="751c07b5d2a0f958" providerId="Windows Live" clId="Web-{ADE7979E-B263-4150-86AB-9F37D2BA16B7}" dt="2019-01-26T19:35:34.656" v="3155" actId="20577"/>
          <ac:spMkLst>
            <pc:docMk/>
            <pc:sldMk cId="3398432919" sldId="270"/>
            <ac:spMk id="3" creationId="{81916D37-571E-4E08-8D8E-B714E75B6FCF}"/>
          </ac:spMkLst>
        </pc:spChg>
      </pc:sldChg>
      <pc:sldChg chg="modSp new">
        <pc:chgData name="denis lobur" userId="751c07b5d2a0f958" providerId="Windows Live" clId="Web-{ADE7979E-B263-4150-86AB-9F37D2BA16B7}" dt="2019-01-26T19:40:54.064" v="3383" actId="20577"/>
        <pc:sldMkLst>
          <pc:docMk/>
          <pc:sldMk cId="193222633" sldId="271"/>
        </pc:sldMkLst>
        <pc:spChg chg="mod">
          <ac:chgData name="denis lobur" userId="751c07b5d2a0f958" providerId="Windows Live" clId="Web-{ADE7979E-B263-4150-86AB-9F37D2BA16B7}" dt="2019-01-26T19:35:51.656" v="3172" actId="20577"/>
          <ac:spMkLst>
            <pc:docMk/>
            <pc:sldMk cId="193222633" sldId="271"/>
            <ac:spMk id="2" creationId="{0B8C034F-5061-4E52-96B1-876EF408ECBE}"/>
          </ac:spMkLst>
        </pc:spChg>
        <pc:spChg chg="mod">
          <ac:chgData name="denis lobur" userId="751c07b5d2a0f958" providerId="Windows Live" clId="Web-{ADE7979E-B263-4150-86AB-9F37D2BA16B7}" dt="2019-01-26T19:40:54.064" v="3383" actId="20577"/>
          <ac:spMkLst>
            <pc:docMk/>
            <pc:sldMk cId="193222633" sldId="271"/>
            <ac:spMk id="3" creationId="{5453855A-ABDF-4768-88A6-56DDF3009474}"/>
          </ac:spMkLst>
        </pc:spChg>
      </pc:sldChg>
      <pc:sldChg chg="modSp new">
        <pc:chgData name="denis lobur" userId="751c07b5d2a0f958" providerId="Windows Live" clId="Web-{ADE7979E-B263-4150-86AB-9F37D2BA16B7}" dt="2019-01-26T19:50:16.147" v="3556" actId="20577"/>
        <pc:sldMkLst>
          <pc:docMk/>
          <pc:sldMk cId="412921671" sldId="272"/>
        </pc:sldMkLst>
        <pc:spChg chg="mod">
          <ac:chgData name="denis lobur" userId="751c07b5d2a0f958" providerId="Windows Live" clId="Web-{ADE7979E-B263-4150-86AB-9F37D2BA16B7}" dt="2019-01-26T19:41:24.143" v="3393" actId="20577"/>
          <ac:spMkLst>
            <pc:docMk/>
            <pc:sldMk cId="412921671" sldId="272"/>
            <ac:spMk id="2" creationId="{6EAA8087-D6A0-4005-9532-7AABD93BB634}"/>
          </ac:spMkLst>
        </pc:spChg>
        <pc:spChg chg="mod">
          <ac:chgData name="denis lobur" userId="751c07b5d2a0f958" providerId="Windows Live" clId="Web-{ADE7979E-B263-4150-86AB-9F37D2BA16B7}" dt="2019-01-26T19:50:16.147" v="3556" actId="20577"/>
          <ac:spMkLst>
            <pc:docMk/>
            <pc:sldMk cId="412921671" sldId="272"/>
            <ac:spMk id="3" creationId="{4C20FF2D-072F-4621-8BB5-8A4404955659}"/>
          </ac:spMkLst>
        </pc:spChg>
      </pc:sldChg>
      <pc:sldChg chg="modSp new">
        <pc:chgData name="denis lobur" userId="751c07b5d2a0f958" providerId="Windows Live" clId="Web-{ADE7979E-B263-4150-86AB-9F37D2BA16B7}" dt="2019-01-26T20:20:17.887" v="3861" actId="20577"/>
        <pc:sldMkLst>
          <pc:docMk/>
          <pc:sldMk cId="2603545536" sldId="273"/>
        </pc:sldMkLst>
        <pc:spChg chg="mod">
          <ac:chgData name="denis lobur" userId="751c07b5d2a0f958" providerId="Windows Live" clId="Web-{ADE7979E-B263-4150-86AB-9F37D2BA16B7}" dt="2019-01-26T19:51:13.195" v="3572" actId="20577"/>
          <ac:spMkLst>
            <pc:docMk/>
            <pc:sldMk cId="2603545536" sldId="273"/>
            <ac:spMk id="2" creationId="{529E482A-8454-40ED-8139-18BB55544891}"/>
          </ac:spMkLst>
        </pc:spChg>
        <pc:spChg chg="mod">
          <ac:chgData name="denis lobur" userId="751c07b5d2a0f958" providerId="Windows Live" clId="Web-{ADE7979E-B263-4150-86AB-9F37D2BA16B7}" dt="2019-01-26T20:20:17.887" v="3861" actId="20577"/>
          <ac:spMkLst>
            <pc:docMk/>
            <pc:sldMk cId="2603545536" sldId="273"/>
            <ac:spMk id="3" creationId="{2D2FC8CA-95B7-4A9E-9644-14B265F917FF}"/>
          </ac:spMkLst>
        </pc:spChg>
      </pc:sldChg>
      <pc:sldChg chg="modSp new">
        <pc:chgData name="denis lobur" userId="751c07b5d2a0f958" providerId="Windows Live" clId="Web-{ADE7979E-B263-4150-86AB-9F37D2BA16B7}" dt="2019-01-26T20:39:25.708" v="4119" actId="20577"/>
        <pc:sldMkLst>
          <pc:docMk/>
          <pc:sldMk cId="3049028320" sldId="274"/>
        </pc:sldMkLst>
        <pc:spChg chg="mod">
          <ac:chgData name="denis lobur" userId="751c07b5d2a0f958" providerId="Windows Live" clId="Web-{ADE7979E-B263-4150-86AB-9F37D2BA16B7}" dt="2019-01-26T20:20:39.059" v="3876" actId="20577"/>
          <ac:spMkLst>
            <pc:docMk/>
            <pc:sldMk cId="3049028320" sldId="274"/>
            <ac:spMk id="2" creationId="{D1DCAF23-E2CB-4AAB-8B2B-BF8082785D30}"/>
          </ac:spMkLst>
        </pc:spChg>
        <pc:spChg chg="mod">
          <ac:chgData name="denis lobur" userId="751c07b5d2a0f958" providerId="Windows Live" clId="Web-{ADE7979E-B263-4150-86AB-9F37D2BA16B7}" dt="2019-01-26T20:39:25.708" v="4119" actId="20577"/>
          <ac:spMkLst>
            <pc:docMk/>
            <pc:sldMk cId="3049028320" sldId="274"/>
            <ac:spMk id="3" creationId="{9338E50A-D0B5-44EF-AE0A-6D0DC0AEFC89}"/>
          </ac:spMkLst>
        </pc:spChg>
      </pc:sldChg>
      <pc:sldChg chg="modSp new">
        <pc:chgData name="denis lobur" userId="751c07b5d2a0f958" providerId="Windows Live" clId="Web-{ADE7979E-B263-4150-86AB-9F37D2BA16B7}" dt="2019-01-26T20:50:29.666" v="4319" actId="20577"/>
        <pc:sldMkLst>
          <pc:docMk/>
          <pc:sldMk cId="1644007715" sldId="275"/>
        </pc:sldMkLst>
        <pc:spChg chg="mod">
          <ac:chgData name="denis lobur" userId="751c07b5d2a0f958" providerId="Windows Live" clId="Web-{ADE7979E-B263-4150-86AB-9F37D2BA16B7}" dt="2019-01-26T20:46:24.727" v="4178" actId="20577"/>
          <ac:spMkLst>
            <pc:docMk/>
            <pc:sldMk cId="1644007715" sldId="275"/>
            <ac:spMk id="2" creationId="{6996AC47-5C1D-4628-BFB3-987A6925329A}"/>
          </ac:spMkLst>
        </pc:spChg>
        <pc:spChg chg="mod">
          <ac:chgData name="denis lobur" userId="751c07b5d2a0f958" providerId="Windows Live" clId="Web-{ADE7979E-B263-4150-86AB-9F37D2BA16B7}" dt="2019-01-26T20:50:29.666" v="4319" actId="20577"/>
          <ac:spMkLst>
            <pc:docMk/>
            <pc:sldMk cId="1644007715" sldId="275"/>
            <ac:spMk id="3" creationId="{0E60BE5D-66E6-4BD2-BD42-3D09DF8F4F7C}"/>
          </ac:spMkLst>
        </pc:spChg>
      </pc:sldChg>
      <pc:sldChg chg="modSp new">
        <pc:chgData name="denis lobur" userId="751c07b5d2a0f958" providerId="Windows Live" clId="Web-{ADE7979E-B263-4150-86AB-9F37D2BA16B7}" dt="2019-01-26T21:36:24.133" v="4550" actId="20577"/>
        <pc:sldMkLst>
          <pc:docMk/>
          <pc:sldMk cId="306788424" sldId="276"/>
        </pc:sldMkLst>
        <pc:spChg chg="mod">
          <ac:chgData name="denis lobur" userId="751c07b5d2a0f958" providerId="Windows Live" clId="Web-{ADE7979E-B263-4150-86AB-9F37D2BA16B7}" dt="2019-01-26T21:05:42.313" v="4331" actId="20577"/>
          <ac:spMkLst>
            <pc:docMk/>
            <pc:sldMk cId="306788424" sldId="276"/>
            <ac:spMk id="2" creationId="{41737415-042A-409B-BB82-3CC842CCA5FD}"/>
          </ac:spMkLst>
        </pc:spChg>
        <pc:spChg chg="mod">
          <ac:chgData name="denis lobur" userId="751c07b5d2a0f958" providerId="Windows Live" clId="Web-{ADE7979E-B263-4150-86AB-9F37D2BA16B7}" dt="2019-01-26T21:36:24.133" v="4550" actId="20577"/>
          <ac:spMkLst>
            <pc:docMk/>
            <pc:sldMk cId="306788424" sldId="276"/>
            <ac:spMk id="3" creationId="{F6C7A2A9-B80A-4E83-8B35-0190D8BBEBCC}"/>
          </ac:spMkLst>
        </pc:spChg>
      </pc:sldChg>
      <pc:sldChg chg="modSp new">
        <pc:chgData name="denis lobur" userId="751c07b5d2a0f958" providerId="Windows Live" clId="Web-{ADE7979E-B263-4150-86AB-9F37D2BA16B7}" dt="2019-01-26T22:03:11.921" v="4839" actId="20577"/>
        <pc:sldMkLst>
          <pc:docMk/>
          <pc:sldMk cId="2278022734" sldId="277"/>
        </pc:sldMkLst>
        <pc:spChg chg="mod">
          <ac:chgData name="denis lobur" userId="751c07b5d2a0f958" providerId="Windows Live" clId="Web-{ADE7979E-B263-4150-86AB-9F37D2BA16B7}" dt="2019-01-26T21:37:29.930" v="4558" actId="20577"/>
          <ac:spMkLst>
            <pc:docMk/>
            <pc:sldMk cId="2278022734" sldId="277"/>
            <ac:spMk id="2" creationId="{4152CCD0-8FA6-438C-A2B7-C5B1C2E2E91F}"/>
          </ac:spMkLst>
        </pc:spChg>
        <pc:spChg chg="mod">
          <ac:chgData name="denis lobur" userId="751c07b5d2a0f958" providerId="Windows Live" clId="Web-{ADE7979E-B263-4150-86AB-9F37D2BA16B7}" dt="2019-01-26T22:03:11.921" v="4839" actId="20577"/>
          <ac:spMkLst>
            <pc:docMk/>
            <pc:sldMk cId="2278022734" sldId="277"/>
            <ac:spMk id="3" creationId="{8DA55A88-24B9-48B5-979C-9F62974A8DEC}"/>
          </ac:spMkLst>
        </pc:spChg>
      </pc:sldChg>
      <pc:sldChg chg="modSp new">
        <pc:chgData name="denis lobur" userId="751c07b5d2a0f958" providerId="Windows Live" clId="Web-{ADE7979E-B263-4150-86AB-9F37D2BA16B7}" dt="2019-01-26T22:04:19.859" v="4847" actId="20577"/>
        <pc:sldMkLst>
          <pc:docMk/>
          <pc:sldMk cId="1243201731" sldId="278"/>
        </pc:sldMkLst>
        <pc:spChg chg="mod">
          <ac:chgData name="denis lobur" userId="751c07b5d2a0f958" providerId="Windows Live" clId="Web-{ADE7979E-B263-4150-86AB-9F37D2BA16B7}" dt="2019-01-26T22:04:19.859" v="4847" actId="20577"/>
          <ac:spMkLst>
            <pc:docMk/>
            <pc:sldMk cId="1243201731" sldId="278"/>
            <ac:spMk id="2" creationId="{36AA891D-41C1-42D5-B20C-3D8B3E0C91F6}"/>
          </ac:spMkLst>
        </pc:spChg>
      </pc:sldChg>
      <pc:sldChg chg="modSp new">
        <pc:chgData name="denis lobur" userId="751c07b5d2a0f958" providerId="Windows Live" clId="Web-{ADE7979E-B263-4150-86AB-9F37D2BA16B7}" dt="2019-01-26T22:05:00.296" v="4861" actId="20577"/>
        <pc:sldMkLst>
          <pc:docMk/>
          <pc:sldMk cId="1993456447" sldId="279"/>
        </pc:sldMkLst>
        <pc:spChg chg="mod">
          <ac:chgData name="denis lobur" userId="751c07b5d2a0f958" providerId="Windows Live" clId="Web-{ADE7979E-B263-4150-86AB-9F37D2BA16B7}" dt="2019-01-26T22:05:00.296" v="4861" actId="20577"/>
          <ac:spMkLst>
            <pc:docMk/>
            <pc:sldMk cId="1993456447" sldId="279"/>
            <ac:spMk id="2" creationId="{58A42778-2490-43D6-966D-F7B06C80E3B4}"/>
          </ac:spMkLst>
        </pc:spChg>
      </pc:sldChg>
      <pc:sldChg chg="modSp new">
        <pc:chgData name="denis lobur" userId="751c07b5d2a0f958" providerId="Windows Live" clId="Web-{ADE7979E-B263-4150-86AB-9F37D2BA16B7}" dt="2019-01-26T22:07:45.782" v="4871" actId="20577"/>
        <pc:sldMkLst>
          <pc:docMk/>
          <pc:sldMk cId="1030810886" sldId="280"/>
        </pc:sldMkLst>
        <pc:spChg chg="mod">
          <ac:chgData name="denis lobur" userId="751c07b5d2a0f958" providerId="Windows Live" clId="Web-{ADE7979E-B263-4150-86AB-9F37D2BA16B7}" dt="2019-01-26T22:07:45.782" v="4871" actId="20577"/>
          <ac:spMkLst>
            <pc:docMk/>
            <pc:sldMk cId="1030810886" sldId="280"/>
            <ac:spMk id="2" creationId="{333B11BB-7665-45B3-BD6F-B33F267260F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meet up</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The past, present and future of android</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BE53-CF1C-4579-945D-656EC82C2D9C}"/>
              </a:ext>
            </a:extLst>
          </p:cNvPr>
          <p:cNvSpPr>
            <a:spLocks noGrp="1"/>
          </p:cNvSpPr>
          <p:nvPr>
            <p:ph type="title"/>
          </p:nvPr>
        </p:nvSpPr>
        <p:spPr/>
        <p:txBody>
          <a:bodyPr/>
          <a:lstStyle/>
          <a:p>
            <a:r>
              <a:rPr lang="en-US" dirty="0"/>
              <a:t>2.3, 2.4 Gingerbread</a:t>
            </a:r>
          </a:p>
        </p:txBody>
      </p:sp>
      <p:sp>
        <p:nvSpPr>
          <p:cNvPr id="3" name="Content Placeholder 2">
            <a:extLst>
              <a:ext uri="{FF2B5EF4-FFF2-40B4-BE49-F238E27FC236}">
                <a16:creationId xmlns:a16="http://schemas.microsoft.com/office/drawing/2014/main" id="{9EF27B77-260B-4A0F-90CA-74A4EF49B231}"/>
              </a:ext>
            </a:extLst>
          </p:cNvPr>
          <p:cNvSpPr>
            <a:spLocks noGrp="1"/>
          </p:cNvSpPr>
          <p:nvPr>
            <p:ph idx="1"/>
          </p:nvPr>
        </p:nvSpPr>
        <p:spPr/>
        <p:txBody>
          <a:bodyPr vert="horz" lIns="91440" tIns="45720" rIns="91440" bIns="45720" rtlCol="0" anchor="t">
            <a:normAutofit fontScale="85000" lnSpcReduction="10000"/>
          </a:bodyPr>
          <a:lstStyle/>
          <a:p>
            <a:r>
              <a:rPr lang="en-US" dirty="0"/>
              <a:t>On December 6th, 2010, Google officially announced the first phone with Android OS 2.3 Gingerbread. The phone was the Nexus S, which Google co-developed with Samsung</a:t>
            </a:r>
          </a:p>
          <a:p>
            <a:r>
              <a:rPr lang="en-US" dirty="0"/>
              <a:t>Gaming APIs: rich, graphic-intensive 3D games thanks to new lower level access audio, device controls, graphics and storage</a:t>
            </a:r>
          </a:p>
          <a:p>
            <a:r>
              <a:rPr lang="en-US" dirty="0"/>
              <a:t>NFC: transmit information between devices just by bringing them close together</a:t>
            </a:r>
          </a:p>
          <a:p>
            <a:r>
              <a:rPr lang="en-US" dirty="0"/>
              <a:t>Battery management: find out how much of energy each aspect of your device consumes</a:t>
            </a:r>
          </a:p>
          <a:p>
            <a:r>
              <a:rPr lang="en-US" dirty="0"/>
              <a:t>Easter eggs</a:t>
            </a:r>
          </a:p>
        </p:txBody>
      </p:sp>
    </p:spTree>
    <p:extLst>
      <p:ext uri="{BB962C8B-B14F-4D97-AF65-F5344CB8AC3E}">
        <p14:creationId xmlns:p14="http://schemas.microsoft.com/office/powerpoint/2010/main" val="365224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C7F0-5453-48A9-84C9-5450AC5BF019}"/>
              </a:ext>
            </a:extLst>
          </p:cNvPr>
          <p:cNvSpPr>
            <a:spLocks noGrp="1"/>
          </p:cNvSpPr>
          <p:nvPr>
            <p:ph type="title"/>
          </p:nvPr>
        </p:nvSpPr>
        <p:spPr/>
        <p:txBody>
          <a:bodyPr/>
          <a:lstStyle/>
          <a:p>
            <a:r>
              <a:rPr lang="en-US" dirty="0"/>
              <a:t>3.0, 3.1, 3.2 Honeycomb</a:t>
            </a:r>
          </a:p>
        </p:txBody>
      </p:sp>
      <p:sp>
        <p:nvSpPr>
          <p:cNvPr id="3" name="Content Placeholder 2">
            <a:extLst>
              <a:ext uri="{FF2B5EF4-FFF2-40B4-BE49-F238E27FC236}">
                <a16:creationId xmlns:a16="http://schemas.microsoft.com/office/drawing/2014/main" id="{CD0E4762-3D08-4F47-8CCE-C64F93AECEF8}"/>
              </a:ext>
            </a:extLst>
          </p:cNvPr>
          <p:cNvSpPr>
            <a:spLocks noGrp="1"/>
          </p:cNvSpPr>
          <p:nvPr>
            <p:ph idx="1"/>
          </p:nvPr>
        </p:nvSpPr>
        <p:spPr/>
        <p:txBody>
          <a:bodyPr vert="horz" lIns="91440" tIns="45720" rIns="91440" bIns="45720" rtlCol="0" anchor="t">
            <a:normAutofit/>
          </a:bodyPr>
          <a:lstStyle/>
          <a:p>
            <a:r>
              <a:rPr lang="en-US" dirty="0"/>
              <a:t>Honeycomb was released in February 2011, and was rapidly followed by 3.1 and 3.2 in July and August of 2011</a:t>
            </a:r>
          </a:p>
          <a:p>
            <a:r>
              <a:rPr lang="en-US" dirty="0"/>
              <a:t>Tablets: with larger layout pattern, it enhanced the experience of reading books, watching videos, exploring maps and more</a:t>
            </a:r>
          </a:p>
          <a:p>
            <a:r>
              <a:rPr lang="en-US" dirty="0"/>
              <a:t>System bar: physical Home, Back and Menu buttons became a legacy</a:t>
            </a:r>
          </a:p>
          <a:p>
            <a:r>
              <a:rPr lang="en-US" dirty="0"/>
              <a:t>Quick Settings: time, date, battery life, connection status, etc. - all in one place  </a:t>
            </a:r>
          </a:p>
        </p:txBody>
      </p:sp>
    </p:spTree>
    <p:extLst>
      <p:ext uri="{BB962C8B-B14F-4D97-AF65-F5344CB8AC3E}">
        <p14:creationId xmlns:p14="http://schemas.microsoft.com/office/powerpoint/2010/main" val="224462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6816-73AF-4A5D-8B66-57EBDCB0FB7E}"/>
              </a:ext>
            </a:extLst>
          </p:cNvPr>
          <p:cNvSpPr>
            <a:spLocks noGrp="1"/>
          </p:cNvSpPr>
          <p:nvPr>
            <p:ph type="title"/>
          </p:nvPr>
        </p:nvSpPr>
        <p:spPr/>
        <p:txBody>
          <a:bodyPr/>
          <a:lstStyle/>
          <a:p>
            <a:r>
              <a:rPr lang="en-US"/>
              <a:t>4.0 ice cream sandwitch</a:t>
            </a:r>
          </a:p>
        </p:txBody>
      </p:sp>
      <p:sp>
        <p:nvSpPr>
          <p:cNvPr id="3" name="Content Placeholder 2">
            <a:extLst>
              <a:ext uri="{FF2B5EF4-FFF2-40B4-BE49-F238E27FC236}">
                <a16:creationId xmlns:a16="http://schemas.microsoft.com/office/drawing/2014/main" id="{50C6BF8C-B62A-4F46-92B1-BFEA5D94049F}"/>
              </a:ext>
            </a:extLst>
          </p:cNvPr>
          <p:cNvSpPr>
            <a:spLocks noGrp="1"/>
          </p:cNvSpPr>
          <p:nvPr>
            <p:ph idx="1"/>
          </p:nvPr>
        </p:nvSpPr>
        <p:spPr/>
        <p:txBody>
          <a:bodyPr vert="horz" lIns="91440" tIns="45720" rIns="91440" bIns="45720" rtlCol="0" anchor="t">
            <a:normAutofit fontScale="92500"/>
          </a:bodyPr>
          <a:lstStyle/>
          <a:p>
            <a:r>
              <a:rPr lang="en-US"/>
              <a:t>Released in October 2011</a:t>
            </a:r>
          </a:p>
          <a:p>
            <a:r>
              <a:rPr lang="en-US"/>
              <a:t>Custom Home screen: introduced app folders and favorite tray. Widgets became more flexible, expand them to show more content or shrink to save space</a:t>
            </a:r>
          </a:p>
          <a:p>
            <a:r>
              <a:rPr lang="en-US"/>
              <a:t>Data usage control: track how much data you use, set warning levels and hard limits</a:t>
            </a:r>
          </a:p>
          <a:p>
            <a:r>
              <a:rPr lang="en-US"/>
              <a:t>Android beam: share apps, contacts, music and videos with someone else – all without needing to open menu or pair devices</a:t>
            </a:r>
          </a:p>
        </p:txBody>
      </p:sp>
    </p:spTree>
    <p:extLst>
      <p:ext uri="{BB962C8B-B14F-4D97-AF65-F5344CB8AC3E}">
        <p14:creationId xmlns:p14="http://schemas.microsoft.com/office/powerpoint/2010/main" val="327162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75F2-1771-4753-9EF1-B8F78B1CD515}"/>
              </a:ext>
            </a:extLst>
          </p:cNvPr>
          <p:cNvSpPr>
            <a:spLocks noGrp="1"/>
          </p:cNvSpPr>
          <p:nvPr>
            <p:ph type="title"/>
          </p:nvPr>
        </p:nvSpPr>
        <p:spPr/>
        <p:txBody>
          <a:bodyPr/>
          <a:lstStyle/>
          <a:p>
            <a:r>
              <a:rPr lang="en-US"/>
              <a:t>4.1 Jelly bean</a:t>
            </a:r>
          </a:p>
        </p:txBody>
      </p:sp>
      <p:sp>
        <p:nvSpPr>
          <p:cNvPr id="3" name="Content Placeholder 2">
            <a:extLst>
              <a:ext uri="{FF2B5EF4-FFF2-40B4-BE49-F238E27FC236}">
                <a16:creationId xmlns:a16="http://schemas.microsoft.com/office/drawing/2014/main" id="{B45C9838-C43D-4AB5-9566-E1D1BB8F71BB}"/>
              </a:ext>
            </a:extLst>
          </p:cNvPr>
          <p:cNvSpPr>
            <a:spLocks noGrp="1"/>
          </p:cNvSpPr>
          <p:nvPr>
            <p:ph idx="1"/>
          </p:nvPr>
        </p:nvSpPr>
        <p:spPr/>
        <p:txBody>
          <a:bodyPr vert="horz" lIns="91440" tIns="45720" rIns="91440" bIns="45720" rtlCol="0" anchor="t">
            <a:normAutofit/>
          </a:bodyPr>
          <a:lstStyle/>
          <a:p>
            <a:r>
              <a:rPr lang="en-US"/>
              <a:t>Jelly Bean came out in 2012</a:t>
            </a:r>
          </a:p>
          <a:p>
            <a:r>
              <a:rPr lang="en-US"/>
              <a:t>Google Now: pioneering a new level of mobile assistance</a:t>
            </a:r>
          </a:p>
          <a:p>
            <a:r>
              <a:rPr lang="en-US"/>
              <a:t>Actionable notifications: notifications became expandable, showing more information and let you respond quickly</a:t>
            </a:r>
          </a:p>
          <a:p>
            <a:r>
              <a:rPr lang="en-US"/>
              <a:t>Account switching: enabled multiple users on one device</a:t>
            </a:r>
            <a:endParaRPr lang="en-US" dirty="0"/>
          </a:p>
        </p:txBody>
      </p:sp>
    </p:spTree>
    <p:extLst>
      <p:ext uri="{BB962C8B-B14F-4D97-AF65-F5344CB8AC3E}">
        <p14:creationId xmlns:p14="http://schemas.microsoft.com/office/powerpoint/2010/main" val="1142066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54D8-837B-474A-BF4B-48EE2239A94B}"/>
              </a:ext>
            </a:extLst>
          </p:cNvPr>
          <p:cNvSpPr>
            <a:spLocks noGrp="1"/>
          </p:cNvSpPr>
          <p:nvPr>
            <p:ph type="title"/>
          </p:nvPr>
        </p:nvSpPr>
        <p:spPr/>
        <p:txBody>
          <a:bodyPr/>
          <a:lstStyle/>
          <a:p>
            <a:r>
              <a:rPr lang="en-US"/>
              <a:t>4.4 Kitkat</a:t>
            </a:r>
          </a:p>
        </p:txBody>
      </p:sp>
      <p:sp>
        <p:nvSpPr>
          <p:cNvPr id="3" name="Content Placeholder 2">
            <a:extLst>
              <a:ext uri="{FF2B5EF4-FFF2-40B4-BE49-F238E27FC236}">
                <a16:creationId xmlns:a16="http://schemas.microsoft.com/office/drawing/2014/main" id="{F1040028-9B5A-49C6-9DFE-B438D5DA1390}"/>
              </a:ext>
            </a:extLst>
          </p:cNvPr>
          <p:cNvSpPr>
            <a:spLocks noGrp="1"/>
          </p:cNvSpPr>
          <p:nvPr>
            <p:ph idx="1"/>
          </p:nvPr>
        </p:nvSpPr>
        <p:spPr/>
        <p:txBody>
          <a:bodyPr vert="horz" lIns="91440" tIns="45720" rIns="91440" bIns="45720" rtlCol="0" anchor="t">
            <a:normAutofit/>
          </a:bodyPr>
          <a:lstStyle/>
          <a:p>
            <a:r>
              <a:rPr lang="en-US"/>
              <a:t>Google announced that Android 4.4 would be named KitKat on September 3, 2013</a:t>
            </a:r>
          </a:p>
          <a:p>
            <a:r>
              <a:rPr lang="en-US"/>
              <a:t>Voice "OK Google": get things done without touching your screen (Alexa, Siri, Bixby)</a:t>
            </a:r>
          </a:p>
          <a:p>
            <a:r>
              <a:rPr lang="en-US"/>
              <a:t>Dalvik to ART: experimental</a:t>
            </a:r>
          </a:p>
          <a:p>
            <a:r>
              <a:rPr lang="en-US"/>
              <a:t>Smart dialer: look for matches from local listing in Google Maps</a:t>
            </a:r>
            <a:endParaRPr lang="en-US" dirty="0"/>
          </a:p>
        </p:txBody>
      </p:sp>
    </p:spTree>
    <p:extLst>
      <p:ext uri="{BB962C8B-B14F-4D97-AF65-F5344CB8AC3E}">
        <p14:creationId xmlns:p14="http://schemas.microsoft.com/office/powerpoint/2010/main" val="82952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A48D-A3F8-4D47-81DC-4CF61F3FEDB4}"/>
              </a:ext>
            </a:extLst>
          </p:cNvPr>
          <p:cNvSpPr>
            <a:spLocks noGrp="1"/>
          </p:cNvSpPr>
          <p:nvPr>
            <p:ph type="title"/>
          </p:nvPr>
        </p:nvSpPr>
        <p:spPr/>
        <p:txBody>
          <a:bodyPr/>
          <a:lstStyle/>
          <a:p>
            <a:r>
              <a:rPr lang="en-US"/>
              <a:t>5.0 Lollipop</a:t>
            </a:r>
          </a:p>
        </p:txBody>
      </p:sp>
      <p:sp>
        <p:nvSpPr>
          <p:cNvPr id="3" name="Content Placeholder 2">
            <a:extLst>
              <a:ext uri="{FF2B5EF4-FFF2-40B4-BE49-F238E27FC236}">
                <a16:creationId xmlns:a16="http://schemas.microsoft.com/office/drawing/2014/main" id="{81916D37-571E-4E08-8D8E-B714E75B6FCF}"/>
              </a:ext>
            </a:extLst>
          </p:cNvPr>
          <p:cNvSpPr>
            <a:spLocks noGrp="1"/>
          </p:cNvSpPr>
          <p:nvPr>
            <p:ph idx="1"/>
          </p:nvPr>
        </p:nvSpPr>
        <p:spPr/>
        <p:txBody>
          <a:bodyPr vert="horz" lIns="91440" tIns="45720" rIns="91440" bIns="45720" rtlCol="0" anchor="t">
            <a:normAutofit/>
          </a:bodyPr>
          <a:lstStyle/>
          <a:p>
            <a:r>
              <a:rPr lang="en-US"/>
              <a:t>Now relies on ART: Dalvik became discontinued</a:t>
            </a:r>
          </a:p>
          <a:p>
            <a:r>
              <a:rPr lang="en-US"/>
              <a:t>Material design: new look and feel based on shadows and motion</a:t>
            </a:r>
            <a:endParaRPr lang="en-US" dirty="0"/>
          </a:p>
          <a:p>
            <a:r>
              <a:rPr lang="en-US"/>
              <a:t>Multiscreen: since Lollipop works on all devices, you can pick up where you left off with songs, apps, photos and even recent searches</a:t>
            </a:r>
          </a:p>
          <a:p>
            <a:r>
              <a:rPr lang="en-US"/>
              <a:t>Notifications: moved to lockscreen, which let you view and respond at once</a:t>
            </a:r>
          </a:p>
        </p:txBody>
      </p:sp>
    </p:spTree>
    <p:extLst>
      <p:ext uri="{BB962C8B-B14F-4D97-AF65-F5344CB8AC3E}">
        <p14:creationId xmlns:p14="http://schemas.microsoft.com/office/powerpoint/2010/main" val="339843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034F-5061-4E52-96B1-876EF408ECBE}"/>
              </a:ext>
            </a:extLst>
          </p:cNvPr>
          <p:cNvSpPr>
            <a:spLocks noGrp="1"/>
          </p:cNvSpPr>
          <p:nvPr>
            <p:ph type="title"/>
          </p:nvPr>
        </p:nvSpPr>
        <p:spPr/>
        <p:txBody>
          <a:bodyPr/>
          <a:lstStyle/>
          <a:p>
            <a:r>
              <a:rPr lang="en-US"/>
              <a:t>6.0 Marshmallow</a:t>
            </a:r>
          </a:p>
        </p:txBody>
      </p:sp>
      <p:sp>
        <p:nvSpPr>
          <p:cNvPr id="3" name="Content Placeholder 2">
            <a:extLst>
              <a:ext uri="{FF2B5EF4-FFF2-40B4-BE49-F238E27FC236}">
                <a16:creationId xmlns:a16="http://schemas.microsoft.com/office/drawing/2014/main" id="{5453855A-ABDF-4768-88A6-56DDF3009474}"/>
              </a:ext>
            </a:extLst>
          </p:cNvPr>
          <p:cNvSpPr>
            <a:spLocks noGrp="1"/>
          </p:cNvSpPr>
          <p:nvPr>
            <p:ph idx="1"/>
          </p:nvPr>
        </p:nvSpPr>
        <p:spPr/>
        <p:txBody>
          <a:bodyPr vert="horz" lIns="91440" tIns="45720" rIns="91440" bIns="45720" rtlCol="0" anchor="t">
            <a:normAutofit/>
          </a:bodyPr>
          <a:lstStyle/>
          <a:p>
            <a:r>
              <a:rPr lang="en-US"/>
              <a:t>Now on tap: get context assistance tapping and holding Home button at any place (app, browser, etc)</a:t>
            </a:r>
          </a:p>
          <a:p>
            <a:r>
              <a:rPr lang="en-US"/>
              <a:t>Permissions: define what you wnt to share with your app and when</a:t>
            </a:r>
          </a:p>
          <a:p>
            <a:r>
              <a:rPr lang="en-US"/>
              <a:t>Battery: Doze mode let idle apps consume little to no battery, hibernating the phone</a:t>
            </a:r>
          </a:p>
          <a:p>
            <a:pPr marL="0" indent="0">
              <a:buNone/>
            </a:pPr>
            <a:endParaRPr lang="en-US" dirty="0"/>
          </a:p>
        </p:txBody>
      </p:sp>
    </p:spTree>
    <p:extLst>
      <p:ext uri="{BB962C8B-B14F-4D97-AF65-F5344CB8AC3E}">
        <p14:creationId xmlns:p14="http://schemas.microsoft.com/office/powerpoint/2010/main" val="193222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8087-D6A0-4005-9532-7AABD93BB634}"/>
              </a:ext>
            </a:extLst>
          </p:cNvPr>
          <p:cNvSpPr>
            <a:spLocks noGrp="1"/>
          </p:cNvSpPr>
          <p:nvPr>
            <p:ph type="title"/>
          </p:nvPr>
        </p:nvSpPr>
        <p:spPr/>
        <p:txBody>
          <a:bodyPr/>
          <a:lstStyle/>
          <a:p>
            <a:r>
              <a:rPr lang="en-US"/>
              <a:t>7.0 Nougat</a:t>
            </a:r>
          </a:p>
        </p:txBody>
      </p:sp>
      <p:sp>
        <p:nvSpPr>
          <p:cNvPr id="3" name="Content Placeholder 2">
            <a:extLst>
              <a:ext uri="{FF2B5EF4-FFF2-40B4-BE49-F238E27FC236}">
                <a16:creationId xmlns:a16="http://schemas.microsoft.com/office/drawing/2014/main" id="{4C20FF2D-072F-4621-8BB5-8A4404955659}"/>
              </a:ext>
            </a:extLst>
          </p:cNvPr>
          <p:cNvSpPr>
            <a:spLocks noGrp="1"/>
          </p:cNvSpPr>
          <p:nvPr>
            <p:ph idx="1"/>
          </p:nvPr>
        </p:nvSpPr>
        <p:spPr/>
        <p:txBody>
          <a:bodyPr vert="horz" lIns="91440" tIns="45720" rIns="91440" bIns="45720" rtlCol="0" anchor="t">
            <a:normAutofit/>
          </a:bodyPr>
          <a:lstStyle/>
          <a:p>
            <a:r>
              <a:rPr lang="en-US"/>
              <a:t>Released in 2016</a:t>
            </a:r>
          </a:p>
          <a:p>
            <a:r>
              <a:rPr lang="en-US"/>
              <a:t>New AOT compiler based on ART</a:t>
            </a:r>
            <a:endParaRPr lang="en-US" dirty="0"/>
          </a:p>
          <a:p>
            <a:r>
              <a:rPr lang="en-US"/>
              <a:t>Unicode 9.0 Emoji support: genders and skintone</a:t>
            </a:r>
          </a:p>
          <a:p>
            <a:r>
              <a:rPr lang="en-US"/>
              <a:t>Vulkan 3D rendering API</a:t>
            </a:r>
          </a:p>
          <a:p>
            <a:r>
              <a:rPr lang="en-US"/>
              <a:t>Split screen: Now it was official in Android, not only for Samsung</a:t>
            </a:r>
            <a:endParaRPr lang="en-US" dirty="0"/>
          </a:p>
        </p:txBody>
      </p:sp>
    </p:spTree>
    <p:extLst>
      <p:ext uri="{BB962C8B-B14F-4D97-AF65-F5344CB8AC3E}">
        <p14:creationId xmlns:p14="http://schemas.microsoft.com/office/powerpoint/2010/main" val="41292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482A-8454-40ED-8139-18BB55544891}"/>
              </a:ext>
            </a:extLst>
          </p:cNvPr>
          <p:cNvSpPr>
            <a:spLocks noGrp="1"/>
          </p:cNvSpPr>
          <p:nvPr>
            <p:ph type="title"/>
          </p:nvPr>
        </p:nvSpPr>
        <p:spPr/>
        <p:txBody>
          <a:bodyPr/>
          <a:lstStyle/>
          <a:p>
            <a:r>
              <a:rPr lang="en-US"/>
              <a:t>8.0 Oreo</a:t>
            </a:r>
          </a:p>
        </p:txBody>
      </p:sp>
      <p:sp>
        <p:nvSpPr>
          <p:cNvPr id="3" name="Content Placeholder 2">
            <a:extLst>
              <a:ext uri="{FF2B5EF4-FFF2-40B4-BE49-F238E27FC236}">
                <a16:creationId xmlns:a16="http://schemas.microsoft.com/office/drawing/2014/main" id="{2D2FC8CA-95B7-4A9E-9644-14B265F917FF}"/>
              </a:ext>
            </a:extLst>
          </p:cNvPr>
          <p:cNvSpPr>
            <a:spLocks noGrp="1"/>
          </p:cNvSpPr>
          <p:nvPr>
            <p:ph idx="1"/>
          </p:nvPr>
        </p:nvSpPr>
        <p:spPr/>
        <p:txBody>
          <a:bodyPr vert="horz" lIns="91440" tIns="45720" rIns="91440" bIns="45720" rtlCol="0" anchor="t">
            <a:normAutofit fontScale="92500" lnSpcReduction="10000"/>
          </a:bodyPr>
          <a:lstStyle/>
          <a:p>
            <a:r>
              <a:rPr lang="en-US"/>
              <a:t>Released in 2017</a:t>
            </a:r>
          </a:p>
          <a:p>
            <a:r>
              <a:rPr lang="en-US"/>
              <a:t>Project Treble: companies like Qualcomm and NVIDIA can add their required software outside of the main Android framework (vendor partition and Android partition)</a:t>
            </a:r>
          </a:p>
          <a:p>
            <a:r>
              <a:rPr lang="en-US"/>
              <a:t>Connectivity: high quality Bluetooth audio, Neighborhood Aware Networking – using Wi-Fi w/o central point</a:t>
            </a:r>
          </a:p>
          <a:p>
            <a:r>
              <a:rPr lang="en-US"/>
              <a:t>Android Go edition: low end devices supported</a:t>
            </a:r>
          </a:p>
          <a:p>
            <a:r>
              <a:rPr lang="en-US"/>
              <a:t>Neural Network API: computationally intensive operations on mobile devices</a:t>
            </a:r>
          </a:p>
        </p:txBody>
      </p:sp>
    </p:spTree>
    <p:extLst>
      <p:ext uri="{BB962C8B-B14F-4D97-AF65-F5344CB8AC3E}">
        <p14:creationId xmlns:p14="http://schemas.microsoft.com/office/powerpoint/2010/main" val="260354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AF23-E2CB-4AAB-8B2B-BF8082785D30}"/>
              </a:ext>
            </a:extLst>
          </p:cNvPr>
          <p:cNvSpPr>
            <a:spLocks noGrp="1"/>
          </p:cNvSpPr>
          <p:nvPr>
            <p:ph type="title"/>
          </p:nvPr>
        </p:nvSpPr>
        <p:spPr/>
        <p:txBody>
          <a:bodyPr/>
          <a:lstStyle/>
          <a:p>
            <a:r>
              <a:rPr lang="en-US"/>
              <a:t>9.0 PIE</a:t>
            </a:r>
          </a:p>
        </p:txBody>
      </p:sp>
      <p:sp>
        <p:nvSpPr>
          <p:cNvPr id="3" name="Content Placeholder 2">
            <a:extLst>
              <a:ext uri="{FF2B5EF4-FFF2-40B4-BE49-F238E27FC236}">
                <a16:creationId xmlns:a16="http://schemas.microsoft.com/office/drawing/2014/main" id="{9338E50A-D0B5-44EF-AE0A-6D0DC0AEFC89}"/>
              </a:ext>
            </a:extLst>
          </p:cNvPr>
          <p:cNvSpPr>
            <a:spLocks noGrp="1"/>
          </p:cNvSpPr>
          <p:nvPr>
            <p:ph idx="1"/>
          </p:nvPr>
        </p:nvSpPr>
        <p:spPr/>
        <p:txBody>
          <a:bodyPr vert="horz" lIns="91440" tIns="45720" rIns="91440" bIns="45720" rtlCol="0" anchor="t">
            <a:normAutofit/>
          </a:bodyPr>
          <a:lstStyle/>
          <a:p>
            <a:r>
              <a:rPr lang="en-US"/>
              <a:t>Notifications update: enhance on smart reply</a:t>
            </a:r>
          </a:p>
          <a:p>
            <a:r>
              <a:rPr lang="en-US"/>
              <a:t>Multi-camera support: access streams simultaneously from two or more cameras – seamless zoom, bokeh and stereo vision</a:t>
            </a:r>
          </a:p>
          <a:p>
            <a:r>
              <a:rPr lang="en-US"/>
              <a:t>Indoor positioning: if device measured 3 or more Wi-Fi access points, it is possible to estimate device position within 1 to 2 meters accuracy </a:t>
            </a:r>
          </a:p>
        </p:txBody>
      </p:sp>
    </p:spTree>
    <p:extLst>
      <p:ext uri="{BB962C8B-B14F-4D97-AF65-F5344CB8AC3E}">
        <p14:creationId xmlns:p14="http://schemas.microsoft.com/office/powerpoint/2010/main" val="304902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2"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0"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3"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4"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5"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pic>
        <p:nvPicPr>
          <p:cNvPr id="127"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9F1C1040-2950-41DA-82F9-7B5085CE657A}"/>
              </a:ext>
            </a:extLst>
          </p:cNvPr>
          <p:cNvSpPr>
            <a:spLocks noGrp="1"/>
          </p:cNvSpPr>
          <p:nvPr>
            <p:ph type="ctrTitle"/>
          </p:nvPr>
        </p:nvSpPr>
        <p:spPr>
          <a:xfrm>
            <a:off x="2043113" y="1122363"/>
            <a:ext cx="4527929" cy="4287836"/>
          </a:xfrm>
        </p:spPr>
        <p:txBody>
          <a:bodyPr anchor="ctr">
            <a:normAutofit/>
          </a:bodyPr>
          <a:lstStyle/>
          <a:p>
            <a:pPr algn="r"/>
            <a:r>
              <a:rPr lang="en-US" sz="6000" dirty="0"/>
              <a:t>A short history of Android versions</a:t>
            </a:r>
          </a:p>
        </p:txBody>
      </p:sp>
      <p:sp>
        <p:nvSpPr>
          <p:cNvPr id="3" name="Subtitle 2">
            <a:extLst>
              <a:ext uri="{FF2B5EF4-FFF2-40B4-BE49-F238E27FC236}">
                <a16:creationId xmlns:a16="http://schemas.microsoft.com/office/drawing/2014/main" id="{1719B9EF-A5F8-4B2D-8522-4441F7DB6365}"/>
              </a:ext>
            </a:extLst>
          </p:cNvPr>
          <p:cNvSpPr>
            <a:spLocks noGrp="1"/>
          </p:cNvSpPr>
          <p:nvPr>
            <p:ph type="subTitle" idx="1"/>
          </p:nvPr>
        </p:nvSpPr>
        <p:spPr>
          <a:xfrm>
            <a:off x="7851631" y="1122363"/>
            <a:ext cx="2816368" cy="4287834"/>
          </a:xfrm>
        </p:spPr>
        <p:txBody>
          <a:bodyPr anchor="ctr">
            <a:normAutofit/>
          </a:bodyPr>
          <a:lstStyle/>
          <a:p>
            <a:r>
              <a:rPr lang="en-US" sz="2400" dirty="0"/>
              <a:t>1.0 up to now</a:t>
            </a:r>
          </a:p>
        </p:txBody>
      </p:sp>
      <p:cxnSp>
        <p:nvCxnSpPr>
          <p:cNvPr id="129" name="Straight Connector 128">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412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AC47-5C1D-4628-BFB3-987A6925329A}"/>
              </a:ext>
            </a:extLst>
          </p:cNvPr>
          <p:cNvSpPr>
            <a:spLocks noGrp="1"/>
          </p:cNvSpPr>
          <p:nvPr>
            <p:ph type="title"/>
          </p:nvPr>
        </p:nvSpPr>
        <p:spPr/>
        <p:txBody>
          <a:bodyPr/>
          <a:lstStyle/>
          <a:p>
            <a:r>
              <a:rPr lang="en-US"/>
              <a:t>Things Around Android these days: Kotlin</a:t>
            </a:r>
          </a:p>
        </p:txBody>
      </p:sp>
      <p:sp>
        <p:nvSpPr>
          <p:cNvPr id="3" name="Content Placeholder 2">
            <a:extLst>
              <a:ext uri="{FF2B5EF4-FFF2-40B4-BE49-F238E27FC236}">
                <a16:creationId xmlns:a16="http://schemas.microsoft.com/office/drawing/2014/main" id="{0E60BE5D-66E6-4BD2-BD42-3D09DF8F4F7C}"/>
              </a:ext>
            </a:extLst>
          </p:cNvPr>
          <p:cNvSpPr>
            <a:spLocks noGrp="1"/>
          </p:cNvSpPr>
          <p:nvPr>
            <p:ph idx="1"/>
          </p:nvPr>
        </p:nvSpPr>
        <p:spPr/>
        <p:txBody>
          <a:bodyPr vert="horz" lIns="91440" tIns="45720" rIns="91440" bIns="45720" rtlCol="0" anchor="t">
            <a:normAutofit fontScale="85000" lnSpcReduction="10000"/>
          </a:bodyPr>
          <a:lstStyle/>
          <a:p>
            <a:r>
              <a:rPr lang="en-US"/>
              <a:t>In July 2011, JetBrains unveiled Project Kotlin, a new language for the JVM</a:t>
            </a:r>
          </a:p>
          <a:p>
            <a:r>
              <a:rPr lang="en-US"/>
              <a:t>The name comes from Kotlin island, near St. Petersburg (analogy to Java island in Indonesia)</a:t>
            </a:r>
          </a:p>
          <a:p>
            <a:r>
              <a:rPr lang="en-US"/>
              <a:t>The inspiration was taken from Scala, but compile time is said to be as in Java</a:t>
            </a:r>
          </a:p>
          <a:p>
            <a:r>
              <a:rPr lang="en-US"/>
              <a:t>At Google I/O 2017, Google announced first-class support for Kotlin on Android</a:t>
            </a:r>
          </a:p>
          <a:p>
            <a:r>
              <a:rPr lang="en-US"/>
              <a:t>Kotlin v1.2 was released on November 28, 2017. Sharing code between JVM and Javascript platforms feature was newly added to this release</a:t>
            </a:r>
          </a:p>
          <a:p>
            <a:r>
              <a:rPr lang="en-US"/>
              <a:t>Kotlin v1.3 was released on October 29, 2018, bringing coroutines for asynchronous programming</a:t>
            </a:r>
            <a:endParaRPr lang="en-US" dirty="0"/>
          </a:p>
          <a:p>
            <a:endParaRPr lang="en-US"/>
          </a:p>
          <a:p>
            <a:endParaRPr lang="en-US" dirty="0"/>
          </a:p>
        </p:txBody>
      </p:sp>
    </p:spTree>
    <p:extLst>
      <p:ext uri="{BB962C8B-B14F-4D97-AF65-F5344CB8AC3E}">
        <p14:creationId xmlns:p14="http://schemas.microsoft.com/office/powerpoint/2010/main" val="1644007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7415-042A-409B-BB82-3CC842CCA5FD}"/>
              </a:ext>
            </a:extLst>
          </p:cNvPr>
          <p:cNvSpPr>
            <a:spLocks noGrp="1"/>
          </p:cNvSpPr>
          <p:nvPr>
            <p:ph type="title"/>
          </p:nvPr>
        </p:nvSpPr>
        <p:spPr/>
        <p:txBody>
          <a:bodyPr/>
          <a:lstStyle/>
          <a:p>
            <a:r>
              <a:rPr lang="en-US"/>
              <a:t>Firebase</a:t>
            </a:r>
          </a:p>
        </p:txBody>
      </p:sp>
      <p:sp>
        <p:nvSpPr>
          <p:cNvPr id="3" name="Content Placeholder 2">
            <a:extLst>
              <a:ext uri="{FF2B5EF4-FFF2-40B4-BE49-F238E27FC236}">
                <a16:creationId xmlns:a16="http://schemas.microsoft.com/office/drawing/2014/main" id="{F6C7A2A9-B80A-4E83-8B35-0190D8BBEBCC}"/>
              </a:ext>
            </a:extLst>
          </p:cNvPr>
          <p:cNvSpPr>
            <a:spLocks noGrp="1"/>
          </p:cNvSpPr>
          <p:nvPr>
            <p:ph idx="1"/>
          </p:nvPr>
        </p:nvSpPr>
        <p:spPr/>
        <p:txBody>
          <a:bodyPr vert="horz" lIns="91440" tIns="45720" rIns="91440" bIns="45720" rtlCol="0" anchor="t">
            <a:normAutofit fontScale="62500" lnSpcReduction="20000"/>
          </a:bodyPr>
          <a:lstStyle/>
          <a:p>
            <a:r>
              <a:rPr lang="en-US"/>
              <a:t>Authentication: sign in and onbording experience for end users</a:t>
            </a:r>
          </a:p>
          <a:p>
            <a:r>
              <a:rPr lang="en-US"/>
              <a:t>Realtime database: cloud-hosted NoSQL database that lets you store and sync data between your users in realtime</a:t>
            </a:r>
          </a:p>
          <a:p>
            <a:r>
              <a:rPr lang="en-US"/>
              <a:t>Crashlytics: track, prioritize, and fix stability issues that erode app quality, in realtime</a:t>
            </a:r>
          </a:p>
          <a:p>
            <a:r>
              <a:rPr lang="en-US"/>
              <a:t>Test Lab: physical and virtual devices that allow you to run tests that simulate actual usage environments</a:t>
            </a:r>
          </a:p>
          <a:p>
            <a:r>
              <a:rPr lang="en-US"/>
              <a:t>Google Analytics: reporting on up to 500 distinct events as well as custom events</a:t>
            </a:r>
          </a:p>
          <a:p>
            <a:r>
              <a:rPr lang="en-US"/>
              <a:t>Firebase Cloud Messaging: former GCM, allows you to deliver and receive messages and notifications</a:t>
            </a:r>
          </a:p>
          <a:p>
            <a:r>
              <a:rPr lang="en-US"/>
              <a:t>Remote config: change the behavior and appearance of your app on the fly. Customize by audience segment, release new content, and split test to validate improvements, all without waiting for app store approval</a:t>
            </a:r>
          </a:p>
          <a:p>
            <a:r>
              <a:rPr lang="en-US"/>
              <a:t>Deep links: smart URLs that allow you to send existing and potential users to any location within your iOS or Android app</a:t>
            </a:r>
            <a:endParaRPr lang="en-US" dirty="0"/>
          </a:p>
        </p:txBody>
      </p:sp>
    </p:spTree>
    <p:extLst>
      <p:ext uri="{BB962C8B-B14F-4D97-AF65-F5344CB8AC3E}">
        <p14:creationId xmlns:p14="http://schemas.microsoft.com/office/powerpoint/2010/main" val="306788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CCD0-8FA6-438C-A2B7-C5B1C2E2E91F}"/>
              </a:ext>
            </a:extLst>
          </p:cNvPr>
          <p:cNvSpPr>
            <a:spLocks noGrp="1"/>
          </p:cNvSpPr>
          <p:nvPr>
            <p:ph type="title"/>
          </p:nvPr>
        </p:nvSpPr>
        <p:spPr/>
        <p:txBody>
          <a:bodyPr/>
          <a:lstStyle/>
          <a:p>
            <a:r>
              <a:rPr lang="en-US"/>
              <a:t>FLUTTER</a:t>
            </a:r>
          </a:p>
        </p:txBody>
      </p:sp>
      <p:sp>
        <p:nvSpPr>
          <p:cNvPr id="3" name="Content Placeholder 2">
            <a:extLst>
              <a:ext uri="{FF2B5EF4-FFF2-40B4-BE49-F238E27FC236}">
                <a16:creationId xmlns:a16="http://schemas.microsoft.com/office/drawing/2014/main" id="{8DA55A88-24B9-48B5-979C-9F62974A8DEC}"/>
              </a:ext>
            </a:extLst>
          </p:cNvPr>
          <p:cNvSpPr>
            <a:spLocks noGrp="1"/>
          </p:cNvSpPr>
          <p:nvPr>
            <p:ph idx="1"/>
          </p:nvPr>
        </p:nvSpPr>
        <p:spPr/>
        <p:txBody>
          <a:bodyPr vert="horz" lIns="91440" tIns="45720" rIns="91440" bIns="45720" rtlCol="0" anchor="t">
            <a:normAutofit fontScale="85000" lnSpcReduction="10000"/>
          </a:bodyPr>
          <a:lstStyle/>
          <a:p>
            <a:r>
              <a:rPr lang="en-US"/>
              <a:t>It is used to develop applications for Android and iOS, as well as being the primary method of creating applications for Google Fuchsia</a:t>
            </a:r>
          </a:p>
          <a:p>
            <a:r>
              <a:rPr lang="en-US"/>
              <a:t>Dart platform: Dart VM, JIT compiler for Android, AOT compiler for IOS, hot reload support</a:t>
            </a:r>
            <a:endParaRPr lang="en-US" dirty="0"/>
          </a:p>
          <a:p>
            <a:r>
              <a:rPr lang="en-US"/>
              <a:t>Widgets: stateful and stateless, Material and Cupertino</a:t>
            </a:r>
            <a:endParaRPr lang="en-US" dirty="0"/>
          </a:p>
          <a:p>
            <a:r>
              <a:rPr lang="en-US"/>
              <a:t>Composing instead of extention: like ViewGroup in Android</a:t>
            </a:r>
            <a:endParaRPr lang="en-US" dirty="0"/>
          </a:p>
          <a:p>
            <a:r>
              <a:rPr lang="en-US"/>
              <a:t>Navigation: Routes (screens) in Navigator instead of Intents</a:t>
            </a:r>
            <a:endParaRPr lang="en-US" dirty="0"/>
          </a:p>
          <a:p>
            <a:r>
              <a:rPr lang="en-US"/>
              <a:t>Resources: assets instead of res/drawable-XXX (same as IOS)</a:t>
            </a:r>
            <a:endParaRPr lang="en-US" dirty="0"/>
          </a:p>
          <a:p>
            <a:r>
              <a:rPr lang="en-US"/>
              <a:t>And a lot more....</a:t>
            </a:r>
            <a:endParaRPr lang="en-US" dirty="0"/>
          </a:p>
          <a:p>
            <a:endParaRPr lang="en-US" dirty="0"/>
          </a:p>
        </p:txBody>
      </p:sp>
    </p:spTree>
    <p:extLst>
      <p:ext uri="{BB962C8B-B14F-4D97-AF65-F5344CB8AC3E}">
        <p14:creationId xmlns:p14="http://schemas.microsoft.com/office/powerpoint/2010/main" val="227802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891D-41C1-42D5-B20C-3D8B3E0C91F6}"/>
              </a:ext>
            </a:extLst>
          </p:cNvPr>
          <p:cNvSpPr>
            <a:spLocks noGrp="1"/>
          </p:cNvSpPr>
          <p:nvPr>
            <p:ph type="title"/>
          </p:nvPr>
        </p:nvSpPr>
        <p:spPr/>
        <p:txBody>
          <a:bodyPr/>
          <a:lstStyle/>
          <a:p>
            <a:r>
              <a:rPr lang="en-US"/>
              <a:t>Fuchsia</a:t>
            </a:r>
          </a:p>
        </p:txBody>
      </p:sp>
      <p:sp>
        <p:nvSpPr>
          <p:cNvPr id="3" name="Content Placeholder 2">
            <a:extLst>
              <a:ext uri="{FF2B5EF4-FFF2-40B4-BE49-F238E27FC236}">
                <a16:creationId xmlns:a16="http://schemas.microsoft.com/office/drawing/2014/main" id="{48D09577-B096-48E0-B06A-13FF4908F9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320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2778-2490-43D6-966D-F7B06C80E3B4}"/>
              </a:ext>
            </a:extLst>
          </p:cNvPr>
          <p:cNvSpPr>
            <a:spLocks noGrp="1"/>
          </p:cNvSpPr>
          <p:nvPr>
            <p:ph type="title"/>
          </p:nvPr>
        </p:nvSpPr>
        <p:spPr/>
        <p:txBody>
          <a:bodyPr/>
          <a:lstStyle/>
          <a:p>
            <a:r>
              <a:rPr lang="en-US"/>
              <a:t>Hybrids/crossplatform</a:t>
            </a:r>
          </a:p>
        </p:txBody>
      </p:sp>
      <p:sp>
        <p:nvSpPr>
          <p:cNvPr id="3" name="Content Placeholder 2">
            <a:extLst>
              <a:ext uri="{FF2B5EF4-FFF2-40B4-BE49-F238E27FC236}">
                <a16:creationId xmlns:a16="http://schemas.microsoft.com/office/drawing/2014/main" id="{BC2CE074-1F99-4D7E-AA11-77CF97EE23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45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11BB-7665-45B3-BD6F-B33F267260FD}"/>
              </a:ext>
            </a:extLst>
          </p:cNvPr>
          <p:cNvSpPr>
            <a:spLocks noGrp="1"/>
          </p:cNvSpPr>
          <p:nvPr>
            <p:ph type="title"/>
          </p:nvPr>
        </p:nvSpPr>
        <p:spPr/>
        <p:txBody>
          <a:bodyPr/>
          <a:lstStyle/>
          <a:p>
            <a:r>
              <a:rPr lang="en-US"/>
              <a:t>Android Jetpack</a:t>
            </a:r>
          </a:p>
        </p:txBody>
      </p:sp>
      <p:sp>
        <p:nvSpPr>
          <p:cNvPr id="3" name="Content Placeholder 2">
            <a:extLst>
              <a:ext uri="{FF2B5EF4-FFF2-40B4-BE49-F238E27FC236}">
                <a16:creationId xmlns:a16="http://schemas.microsoft.com/office/drawing/2014/main" id="{2114A261-B22F-40FB-9B6D-B838D5E1D7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081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F6A0-AAD4-44B8-A895-907A11A000D4}"/>
              </a:ext>
            </a:extLst>
          </p:cNvPr>
          <p:cNvSpPr>
            <a:spLocks noGrp="1"/>
          </p:cNvSpPr>
          <p:nvPr>
            <p:ph type="title"/>
          </p:nvPr>
        </p:nvSpPr>
        <p:spPr/>
        <p:txBody>
          <a:bodyPr/>
          <a:lstStyle/>
          <a:p>
            <a:r>
              <a:rPr lang="en-US" dirty="0"/>
              <a:t>The dawn of android</a:t>
            </a:r>
          </a:p>
        </p:txBody>
      </p:sp>
      <p:sp>
        <p:nvSpPr>
          <p:cNvPr id="3" name="Content Placeholder 2">
            <a:extLst>
              <a:ext uri="{FF2B5EF4-FFF2-40B4-BE49-F238E27FC236}">
                <a16:creationId xmlns:a16="http://schemas.microsoft.com/office/drawing/2014/main" id="{A212944F-5715-49BF-91B8-C6ABBBBB32D6}"/>
              </a:ext>
            </a:extLst>
          </p:cNvPr>
          <p:cNvSpPr>
            <a:spLocks noGrp="1"/>
          </p:cNvSpPr>
          <p:nvPr>
            <p:ph idx="1"/>
          </p:nvPr>
        </p:nvSpPr>
        <p:spPr/>
        <p:txBody>
          <a:bodyPr vert="horz" lIns="91440" tIns="45720" rIns="91440" bIns="45720" rtlCol="0" anchor="t">
            <a:normAutofit/>
          </a:bodyPr>
          <a:lstStyle/>
          <a:p>
            <a:r>
              <a:rPr lang="en-US" dirty="0"/>
              <a:t>Google bought a company called Android back in July 2005</a:t>
            </a:r>
          </a:p>
          <a:p>
            <a:r>
              <a:rPr lang="en-US" dirty="0"/>
              <a:t>There appears to be no codename assigned to versions 1.0 Android OS</a:t>
            </a:r>
          </a:p>
          <a:p>
            <a:r>
              <a:rPr lang="en-US" dirty="0"/>
              <a:t>In November 2007, when Google suddenly announced that they were indeed working on a phone (Google Phone). More than that, they were also working on a brand-new mobile operating system called Android, based on the Linux kernel, to be used by the Open Handset Alliance, a group of 84 different hardware makers, carriers, and other mobile-related companies</a:t>
            </a:r>
          </a:p>
          <a:p>
            <a:endParaRPr lang="en-US" dirty="0"/>
          </a:p>
        </p:txBody>
      </p:sp>
    </p:spTree>
    <p:extLst>
      <p:ext uri="{BB962C8B-B14F-4D97-AF65-F5344CB8AC3E}">
        <p14:creationId xmlns:p14="http://schemas.microsoft.com/office/powerpoint/2010/main" val="154687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BD4C-E3DE-4D0D-9646-991CBA738585}"/>
              </a:ext>
            </a:extLst>
          </p:cNvPr>
          <p:cNvSpPr>
            <a:spLocks noGrp="1"/>
          </p:cNvSpPr>
          <p:nvPr>
            <p:ph type="title"/>
          </p:nvPr>
        </p:nvSpPr>
        <p:spPr/>
        <p:txBody>
          <a:bodyPr/>
          <a:lstStyle/>
          <a:p>
            <a:r>
              <a:rPr lang="en-US" dirty="0"/>
              <a:t>Open handset alliance</a:t>
            </a:r>
          </a:p>
        </p:txBody>
      </p:sp>
      <p:sp>
        <p:nvSpPr>
          <p:cNvPr id="3" name="Content Placeholder 2">
            <a:extLst>
              <a:ext uri="{FF2B5EF4-FFF2-40B4-BE49-F238E27FC236}">
                <a16:creationId xmlns:a16="http://schemas.microsoft.com/office/drawing/2014/main" id="{B3A4C255-3F40-48FB-B3CD-7F9B965ABFB8}"/>
              </a:ext>
            </a:extLst>
          </p:cNvPr>
          <p:cNvSpPr>
            <a:spLocks noGrp="1"/>
          </p:cNvSpPr>
          <p:nvPr>
            <p:ph idx="1"/>
          </p:nvPr>
        </p:nvSpPr>
        <p:spPr/>
        <p:txBody>
          <a:bodyPr vert="horz" lIns="91440" tIns="45720" rIns="91440" bIns="45720" rtlCol="0" anchor="t">
            <a:normAutofit/>
          </a:bodyPr>
          <a:lstStyle/>
          <a:p>
            <a:r>
              <a:rPr lang="en-US" dirty="0"/>
              <a:t>Mobile operators: Vodafone, Telecome Italia, </a:t>
            </a:r>
            <a:r>
              <a:rPr lang="en-US" dirty="0" err="1"/>
              <a:t>Telus</a:t>
            </a:r>
            <a:r>
              <a:rPr lang="en-US" dirty="0"/>
              <a:t>, T-Mobile, KDDI, China Mobile</a:t>
            </a:r>
          </a:p>
          <a:p>
            <a:r>
              <a:rPr lang="en-US" dirty="0"/>
              <a:t>Handset manufacturers: Acer, Alcatel, ASUS, Dell, HTC, Samsung, NEC</a:t>
            </a:r>
          </a:p>
          <a:p>
            <a:r>
              <a:rPr lang="en-US" dirty="0"/>
              <a:t>Semiconductor companies: ARM, Intel, NVIDIA, Synaptics, Qualcomm</a:t>
            </a:r>
          </a:p>
          <a:p>
            <a:r>
              <a:rPr lang="en-US" dirty="0"/>
              <a:t>Software companies: Google, NXP, eBay, ACCESS Co, SVOX, </a:t>
            </a:r>
            <a:r>
              <a:rPr lang="en-US" dirty="0" err="1"/>
              <a:t>SkyPop</a:t>
            </a:r>
          </a:p>
          <a:p>
            <a:r>
              <a:rPr lang="en-US" dirty="0" err="1"/>
              <a:t>Commerc</a:t>
            </a:r>
            <a:r>
              <a:rPr lang="en-US" dirty="0"/>
              <a:t> companies: Accenture, </a:t>
            </a:r>
            <a:r>
              <a:rPr lang="en-US" dirty="0" err="1"/>
              <a:t>Aplix</a:t>
            </a:r>
            <a:r>
              <a:rPr lang="en-US" dirty="0"/>
              <a:t>, Noser, </a:t>
            </a:r>
            <a:r>
              <a:rPr lang="en-US" dirty="0" err="1"/>
              <a:t>WindRiver</a:t>
            </a:r>
            <a:r>
              <a:rPr lang="en-US" dirty="0"/>
              <a:t>, etc.</a:t>
            </a:r>
          </a:p>
        </p:txBody>
      </p:sp>
    </p:spTree>
    <p:extLst>
      <p:ext uri="{BB962C8B-B14F-4D97-AF65-F5344CB8AC3E}">
        <p14:creationId xmlns:p14="http://schemas.microsoft.com/office/powerpoint/2010/main" val="380415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830C-4E6F-4126-AFC8-95856233C53F}"/>
              </a:ext>
            </a:extLst>
          </p:cNvPr>
          <p:cNvSpPr>
            <a:spLocks noGrp="1"/>
          </p:cNvSpPr>
          <p:nvPr>
            <p:ph type="title"/>
          </p:nvPr>
        </p:nvSpPr>
        <p:spPr/>
        <p:txBody>
          <a:bodyPr/>
          <a:lstStyle/>
          <a:p>
            <a:r>
              <a:rPr lang="en-US" dirty="0"/>
              <a:t>1.1</a:t>
            </a:r>
          </a:p>
        </p:txBody>
      </p:sp>
      <p:sp>
        <p:nvSpPr>
          <p:cNvPr id="3" name="Content Placeholder 2">
            <a:extLst>
              <a:ext uri="{FF2B5EF4-FFF2-40B4-BE49-F238E27FC236}">
                <a16:creationId xmlns:a16="http://schemas.microsoft.com/office/drawing/2014/main" id="{279D72D7-C0F3-4E3B-BB96-B6695B201DC3}"/>
              </a:ext>
            </a:extLst>
          </p:cNvPr>
          <p:cNvSpPr>
            <a:spLocks noGrp="1"/>
          </p:cNvSpPr>
          <p:nvPr>
            <p:ph idx="1"/>
          </p:nvPr>
        </p:nvSpPr>
        <p:spPr/>
        <p:txBody>
          <a:bodyPr vert="horz" lIns="91440" tIns="45720" rIns="91440" bIns="45720" rtlCol="0" anchor="t">
            <a:normAutofit/>
          </a:bodyPr>
          <a:lstStyle/>
          <a:p>
            <a:r>
              <a:rPr lang="en-US" dirty="0"/>
              <a:t>HTC was the first phone maker to get a real consumer phone out, the T-Mobile G1 (also known as the HTC Dream outside of US), on October 2008</a:t>
            </a:r>
          </a:p>
          <a:p>
            <a:r>
              <a:rPr lang="en-US" dirty="0"/>
              <a:t>An update of Android, version 1.1, was released in February 2009. According to Android Police, this version was officially named "Petit Four", but since it was rarely seen, the name was also rarely mentioned</a:t>
            </a:r>
          </a:p>
        </p:txBody>
      </p:sp>
    </p:spTree>
    <p:extLst>
      <p:ext uri="{BB962C8B-B14F-4D97-AF65-F5344CB8AC3E}">
        <p14:creationId xmlns:p14="http://schemas.microsoft.com/office/powerpoint/2010/main" val="213506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F870-0400-45B9-A565-066E0BD360C9}"/>
              </a:ext>
            </a:extLst>
          </p:cNvPr>
          <p:cNvSpPr>
            <a:spLocks noGrp="1"/>
          </p:cNvSpPr>
          <p:nvPr>
            <p:ph type="title"/>
          </p:nvPr>
        </p:nvSpPr>
        <p:spPr/>
        <p:txBody>
          <a:bodyPr/>
          <a:lstStyle/>
          <a:p>
            <a:r>
              <a:rPr lang="en-US" dirty="0"/>
              <a:t>1.5 Cupcake</a:t>
            </a:r>
          </a:p>
        </p:txBody>
      </p:sp>
      <p:sp>
        <p:nvSpPr>
          <p:cNvPr id="3" name="Content Placeholder 2">
            <a:extLst>
              <a:ext uri="{FF2B5EF4-FFF2-40B4-BE49-F238E27FC236}">
                <a16:creationId xmlns:a16="http://schemas.microsoft.com/office/drawing/2014/main" id="{90B555AF-AFD8-41B9-A36A-26E64507C00D}"/>
              </a:ext>
            </a:extLst>
          </p:cNvPr>
          <p:cNvSpPr>
            <a:spLocks noGrp="1"/>
          </p:cNvSpPr>
          <p:nvPr>
            <p:ph idx="1"/>
          </p:nvPr>
        </p:nvSpPr>
        <p:spPr/>
        <p:txBody>
          <a:bodyPr vert="horz" lIns="91440" tIns="45720" rIns="91440" bIns="45720" rtlCol="0" anchor="t">
            <a:normAutofit fontScale="92500"/>
          </a:bodyPr>
          <a:lstStyle/>
          <a:p>
            <a:r>
              <a:rPr lang="en-US" dirty="0"/>
              <a:t>The first significant version of Android OS that really showcased the power of the platform was V1.5, codenamed "Cupcake."</a:t>
            </a:r>
          </a:p>
          <a:p>
            <a:r>
              <a:rPr lang="en-US" dirty="0"/>
              <a:t>As Cupcake starts with letter "C", many have suspected that 1.0 had a codename starting with "A" and 1.1 had one starting with "B," but no actual codenames were ever assigned. Someone assumed that an earlier mention of "Astro" and "Bender" by Android engineers</a:t>
            </a:r>
          </a:p>
          <a:p>
            <a:r>
              <a:rPr lang="en-US" dirty="0"/>
              <a:t> Among the many changes with Cupcake, third-party keyboard and Widgets were enabled and phone could upload directly to YouTube and Picasa</a:t>
            </a:r>
          </a:p>
        </p:txBody>
      </p:sp>
    </p:spTree>
    <p:extLst>
      <p:ext uri="{BB962C8B-B14F-4D97-AF65-F5344CB8AC3E}">
        <p14:creationId xmlns:p14="http://schemas.microsoft.com/office/powerpoint/2010/main" val="225685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FDA3-E86B-4489-8A46-DC1BED784663}"/>
              </a:ext>
            </a:extLst>
          </p:cNvPr>
          <p:cNvSpPr>
            <a:spLocks noGrp="1"/>
          </p:cNvSpPr>
          <p:nvPr>
            <p:ph type="title"/>
          </p:nvPr>
        </p:nvSpPr>
        <p:spPr/>
        <p:txBody>
          <a:bodyPr/>
          <a:lstStyle/>
          <a:p>
            <a:r>
              <a:rPr lang="en-US" dirty="0"/>
              <a:t>1.6 </a:t>
            </a:r>
            <a:r>
              <a:rPr lang="en-US" dirty="0" err="1"/>
              <a:t>DONUt</a:t>
            </a:r>
          </a:p>
        </p:txBody>
      </p:sp>
      <p:sp>
        <p:nvSpPr>
          <p:cNvPr id="3" name="Content Placeholder 2">
            <a:extLst>
              <a:ext uri="{FF2B5EF4-FFF2-40B4-BE49-F238E27FC236}">
                <a16:creationId xmlns:a16="http://schemas.microsoft.com/office/drawing/2014/main" id="{39BCF086-F364-48A9-B543-EB8152EFE2B3}"/>
              </a:ext>
            </a:extLst>
          </p:cNvPr>
          <p:cNvSpPr>
            <a:spLocks noGrp="1"/>
          </p:cNvSpPr>
          <p:nvPr>
            <p:ph idx="1"/>
          </p:nvPr>
        </p:nvSpPr>
        <p:spPr/>
        <p:txBody>
          <a:bodyPr vert="horz" lIns="91440" tIns="45720" rIns="91440" bIns="45720" rtlCol="0" anchor="t">
            <a:normAutofit/>
          </a:bodyPr>
          <a:lstStyle/>
          <a:p>
            <a:r>
              <a:rPr lang="en-US" dirty="0"/>
              <a:t>Android V1.6, codenamed "Donut," was released in September 2009</a:t>
            </a:r>
          </a:p>
          <a:p>
            <a:r>
              <a:rPr lang="en-US" dirty="0"/>
              <a:t>Quick search box: search results from the web and your phone's local content</a:t>
            </a:r>
          </a:p>
          <a:p>
            <a:r>
              <a:rPr lang="en-US" dirty="0"/>
              <a:t>Screen size diversity: now Android runs on a variety of screen resolutions  (other than 320 x 480) and aspect ratios</a:t>
            </a:r>
          </a:p>
          <a:p>
            <a:r>
              <a:rPr lang="en-US" dirty="0"/>
              <a:t>Android Market: before there was Google Play, there was Android Market</a:t>
            </a:r>
          </a:p>
        </p:txBody>
      </p:sp>
    </p:spTree>
    <p:extLst>
      <p:ext uri="{BB962C8B-B14F-4D97-AF65-F5344CB8AC3E}">
        <p14:creationId xmlns:p14="http://schemas.microsoft.com/office/powerpoint/2010/main" val="195080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6EB-961C-41C7-ADBA-A339441D2025}"/>
              </a:ext>
            </a:extLst>
          </p:cNvPr>
          <p:cNvSpPr>
            <a:spLocks noGrp="1"/>
          </p:cNvSpPr>
          <p:nvPr>
            <p:ph type="title"/>
          </p:nvPr>
        </p:nvSpPr>
        <p:spPr/>
        <p:txBody>
          <a:bodyPr/>
          <a:lstStyle/>
          <a:p>
            <a:r>
              <a:rPr lang="en-US" dirty="0"/>
              <a:t>2.0, 2.1 Eclair</a:t>
            </a:r>
          </a:p>
        </p:txBody>
      </p:sp>
      <p:sp>
        <p:nvSpPr>
          <p:cNvPr id="3" name="Content Placeholder 2">
            <a:extLst>
              <a:ext uri="{FF2B5EF4-FFF2-40B4-BE49-F238E27FC236}">
                <a16:creationId xmlns:a16="http://schemas.microsoft.com/office/drawing/2014/main" id="{94B3D6C4-BED4-4417-829C-E8AF0DC429E7}"/>
              </a:ext>
            </a:extLst>
          </p:cNvPr>
          <p:cNvSpPr>
            <a:spLocks noGrp="1"/>
          </p:cNvSpPr>
          <p:nvPr>
            <p:ph idx="1"/>
          </p:nvPr>
        </p:nvSpPr>
        <p:spPr/>
        <p:txBody>
          <a:bodyPr vert="horz" lIns="91440" tIns="45720" rIns="91440" bIns="45720" rtlCol="0" anchor="t">
            <a:normAutofit fontScale="92500" lnSpcReduction="10000"/>
          </a:bodyPr>
          <a:lstStyle/>
          <a:p>
            <a:r>
              <a:rPr lang="en-US" dirty="0"/>
              <a:t>Android 2.0 was released in October 2009, with a bugfix version (2.0.1) coming out in December 2009. Android 2.1 was released in January 2010</a:t>
            </a:r>
          </a:p>
          <a:p>
            <a:r>
              <a:rPr lang="en-US" dirty="0"/>
              <a:t>Google Maps navigation: forward-looking 3D view, voice guidance and traffic information</a:t>
            </a:r>
          </a:p>
          <a:p>
            <a:r>
              <a:rPr lang="en-US" dirty="0"/>
              <a:t>Home screen customization: custom ringtones, live wallpapers, ability to arrange apps and widgets across multiple screens and in folders</a:t>
            </a:r>
          </a:p>
          <a:p>
            <a:r>
              <a:rPr lang="en-US" dirty="0"/>
              <a:t>Speech-To-Text: Éclair replaced the comma key on the soft keyboard with a microphone, now your spoken words appeared on your screen</a:t>
            </a:r>
          </a:p>
        </p:txBody>
      </p:sp>
    </p:spTree>
    <p:extLst>
      <p:ext uri="{BB962C8B-B14F-4D97-AF65-F5344CB8AC3E}">
        <p14:creationId xmlns:p14="http://schemas.microsoft.com/office/powerpoint/2010/main" val="331181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9D52-E627-46CF-9AC5-32F030FC5573}"/>
              </a:ext>
            </a:extLst>
          </p:cNvPr>
          <p:cNvSpPr>
            <a:spLocks noGrp="1"/>
          </p:cNvSpPr>
          <p:nvPr>
            <p:ph type="title"/>
          </p:nvPr>
        </p:nvSpPr>
        <p:spPr/>
        <p:txBody>
          <a:bodyPr/>
          <a:lstStyle/>
          <a:p>
            <a:r>
              <a:rPr lang="en-US" dirty="0"/>
              <a:t>2.2 Froyo</a:t>
            </a:r>
          </a:p>
        </p:txBody>
      </p:sp>
      <p:sp>
        <p:nvSpPr>
          <p:cNvPr id="3" name="Content Placeholder 2">
            <a:extLst>
              <a:ext uri="{FF2B5EF4-FFF2-40B4-BE49-F238E27FC236}">
                <a16:creationId xmlns:a16="http://schemas.microsoft.com/office/drawing/2014/main" id="{F63EF149-979A-48B4-83E6-FA26851346FA}"/>
              </a:ext>
            </a:extLst>
          </p:cNvPr>
          <p:cNvSpPr>
            <a:spLocks noGrp="1"/>
          </p:cNvSpPr>
          <p:nvPr>
            <p:ph idx="1"/>
          </p:nvPr>
        </p:nvSpPr>
        <p:spPr/>
        <p:txBody>
          <a:bodyPr vert="horz" lIns="91440" tIns="45720" rIns="91440" bIns="45720" rtlCol="0" anchor="t">
            <a:normAutofit fontScale="92500"/>
          </a:bodyPr>
          <a:lstStyle/>
          <a:p>
            <a:r>
              <a:rPr lang="en-US" dirty="0"/>
              <a:t>Voice actions: searching, getting directions, making notes, setting alarms and more – with just the sound of your voice</a:t>
            </a:r>
          </a:p>
          <a:p>
            <a:r>
              <a:rPr lang="en-US" dirty="0"/>
              <a:t>Portable hotspot: USB tethering let you turn your phone into a portable Wi-Fi hotspot</a:t>
            </a:r>
          </a:p>
          <a:p>
            <a:r>
              <a:rPr lang="en-US" dirty="0"/>
              <a:t>Performance: introduction of Dalvik JIT compiler which delivered up to 5x performance improvement in CPU-bound code. IT also brought the V8 JavaScript engine to the browser, resulting in 2-3x improvement in JavaScript performance </a:t>
            </a:r>
          </a:p>
        </p:txBody>
      </p:sp>
    </p:spTree>
    <p:extLst>
      <p:ext uri="{BB962C8B-B14F-4D97-AF65-F5344CB8AC3E}">
        <p14:creationId xmlns:p14="http://schemas.microsoft.com/office/powerpoint/2010/main" val="3727810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Circuit</vt:lpstr>
      <vt:lpstr>Android meet up</vt:lpstr>
      <vt:lpstr>A short history of Android versions</vt:lpstr>
      <vt:lpstr>The dawn of android</vt:lpstr>
      <vt:lpstr>Open handset alliance</vt:lpstr>
      <vt:lpstr>1.1</vt:lpstr>
      <vt:lpstr>1.5 Cupcake</vt:lpstr>
      <vt:lpstr>1.6 DONUt</vt:lpstr>
      <vt:lpstr>2.0, 2.1 Eclair</vt:lpstr>
      <vt:lpstr>2.2 Froyo</vt:lpstr>
      <vt:lpstr>2.3, 2.4 Gingerbread</vt:lpstr>
      <vt:lpstr>3.0, 3.1, 3.2 Honeycomb</vt:lpstr>
      <vt:lpstr>4.0 ice cream sandwitch</vt:lpstr>
      <vt:lpstr>4.1 Jelly bean</vt:lpstr>
      <vt:lpstr>4.4 Kitkat</vt:lpstr>
      <vt:lpstr>5.0 Lollipop</vt:lpstr>
      <vt:lpstr>6.0 Marshmallow</vt:lpstr>
      <vt:lpstr>7.0 Nougat</vt:lpstr>
      <vt:lpstr>8.0 Oreo</vt:lpstr>
      <vt:lpstr>9.0 PIE</vt:lpstr>
      <vt:lpstr>Things Around Android these days: Kotlin</vt:lpstr>
      <vt:lpstr>Firebase</vt:lpstr>
      <vt:lpstr>FLUTTER</vt:lpstr>
      <vt:lpstr>Fuchsia</vt:lpstr>
      <vt:lpstr>Hybrids/crossplatform</vt:lpstr>
      <vt:lpstr>Android Jetpack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947</cp:revision>
  <dcterms:created xsi:type="dcterms:W3CDTF">2014-08-26T23:43:54Z</dcterms:created>
  <dcterms:modified xsi:type="dcterms:W3CDTF">2019-01-28T06:27:23Z</dcterms:modified>
</cp:coreProperties>
</file>