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1" r:id="rId10"/>
    <p:sldId id="265" r:id="rId11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AACBF1-80C3-0C84-864C-E600CE7A45C5}" v="357" dt="2020-06-10T18:14:57.625"/>
    <p1510:client id="{8D35680A-0837-4FFB-2105-00CFA249F903}" v="1134" dt="2020-06-10T12:55:34.283"/>
    <p1510:client id="{EE095D81-7B68-2DD0-F4F7-6B3A18FBA8CE}" v="447" dt="2020-06-10T13:30:13.4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86" d="100"/>
          <a:sy n="86" d="100"/>
        </p:scale>
        <p:origin x="37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10.06.2020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91757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10.06.2020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54508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10.06.2020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40386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10.06.2020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67380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10.06.2020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234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10.06.2020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83036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10.06.2020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61808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10.06.2020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44797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10.06.2020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50839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10.06.2020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15530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10.06.2020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24906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8AA868-8872-43E4-8C98-D34DABD1FD38}" type="datetimeFigureOut">
              <a:rPr lang="pl-PL" smtClean="0"/>
              <a:t>10.06.2020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26633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dyf3bk-ihEo&amp;feature=youtu.be" TargetMode="External"/><Relationship Id="rId2" Type="http://schemas.openxmlformats.org/officeDocument/2006/relationships/hyperlink" Target="https://www.youtube.com/watch?v=rbUKbSGOZaU&amp;feature=youtu.be&amp;fbclid=IwAR0WESmhkcTN9VYc6o_eRoKP2Ih2fjQTK0jQNODMxyMQ76ZS6T2SW74PH8M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watch?v=C-aVhG4EdZU&amp;feature=youtu.be" TargetMode="External"/><Relationship Id="rId4" Type="http://schemas.openxmlformats.org/officeDocument/2006/relationships/hyperlink" Target="https://www.youtube.com/watch?v=5EApf4Ir77w&amp;feature=youtu.b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39871" y="2400604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pl-PL" sz="9600" b="1" dirty="0">
                <a:cs typeface="Calibri Light"/>
              </a:rPr>
              <a:t>Symulacja rozprzestrzeniania się dymu</a:t>
            </a:r>
          </a:p>
        </p:txBody>
      </p:sp>
    </p:spTree>
    <p:extLst>
      <p:ext uri="{BB962C8B-B14F-4D97-AF65-F5344CB8AC3E}">
        <p14:creationId xmlns:p14="http://schemas.microsoft.com/office/powerpoint/2010/main" val="650317164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D17B4D8-E4FC-4C10-BE9E-7E3421F1B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6000" b="1" dirty="0">
                <a:cs typeface="Calibri Light"/>
              </a:rPr>
              <a:t>Wnioski</a:t>
            </a:r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DF88A12-FEC5-4073-A1C5-8364AABD37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l-PL" sz="3200" dirty="0">
                <a:cs typeface="Calibri"/>
              </a:rPr>
              <a:t>Usunięcie źródła dymu nie jest wystarczającym rozwiązaniem</a:t>
            </a:r>
          </a:p>
          <a:p>
            <a:r>
              <a:rPr lang="pl-PL" sz="3200" dirty="0">
                <a:cs typeface="Calibri"/>
              </a:rPr>
              <a:t>Wentylatory świetnie oddymia pomieszczenie</a:t>
            </a:r>
          </a:p>
          <a:p>
            <a:r>
              <a:rPr lang="pl-PL" sz="3200" dirty="0">
                <a:cs typeface="Calibri"/>
              </a:rPr>
              <a:t>Otwarcie okien może być nie wystarczające </a:t>
            </a:r>
          </a:p>
          <a:p>
            <a:r>
              <a:rPr lang="pl-PL" sz="3200" dirty="0">
                <a:cs typeface="Calibri"/>
              </a:rPr>
              <a:t>Przy użyciu wentylatora drastyczna zmiana ciśnienia co za tym idzie zmiana temperatury pomieszczenia</a:t>
            </a:r>
          </a:p>
        </p:txBody>
      </p:sp>
    </p:spTree>
    <p:extLst>
      <p:ext uri="{BB962C8B-B14F-4D97-AF65-F5344CB8AC3E}">
        <p14:creationId xmlns:p14="http://schemas.microsoft.com/office/powerpoint/2010/main" val="183890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064428C-8EA1-4DC6-9EB0-60434192D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8000" b="1" dirty="0" err="1">
                <a:cs typeface="Calibri Light"/>
              </a:rPr>
              <a:t>PyroSim</a:t>
            </a:r>
            <a:endParaRPr lang="pl-PL" sz="8000" b="1" dirty="0" err="1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FABB416-89F9-4447-8845-6A10A1FB64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770616" cy="333230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l-PL" sz="3200" dirty="0">
                <a:cs typeface="Calibri" panose="020F0502020204030204"/>
              </a:rPr>
              <a:t>Interfejs FDS</a:t>
            </a:r>
          </a:p>
          <a:p>
            <a:r>
              <a:rPr lang="pl-PL" sz="3200" dirty="0">
                <a:cs typeface="Calibri" panose="020F0502020204030204"/>
              </a:rPr>
              <a:t>Symulacja przepływu gazów</a:t>
            </a:r>
          </a:p>
          <a:p>
            <a:r>
              <a:rPr lang="pl-PL" sz="3200" dirty="0">
                <a:cs typeface="Calibri" panose="020F0502020204030204"/>
              </a:rPr>
              <a:t>Tworzenie modeli pożarowych</a:t>
            </a:r>
          </a:p>
          <a:p>
            <a:r>
              <a:rPr lang="pl-PL" sz="3200" dirty="0">
                <a:cs typeface="Calibri" panose="020F0502020204030204"/>
              </a:rPr>
              <a:t>Systemy wentylacji i oddymiania</a:t>
            </a:r>
          </a:p>
          <a:p>
            <a:r>
              <a:rPr lang="pl-PL" sz="3200" dirty="0" err="1">
                <a:cs typeface="Calibri" panose="020F0502020204030204"/>
              </a:rPr>
              <a:t>SmokeView</a:t>
            </a:r>
            <a:r>
              <a:rPr lang="pl-PL" sz="3200" dirty="0">
                <a:cs typeface="Calibri" panose="020F0502020204030204"/>
              </a:rPr>
              <a:t> - podgląd wyników </a:t>
            </a:r>
          </a:p>
          <a:p>
            <a:pPr marL="0" indent="0">
              <a:buNone/>
            </a:pPr>
            <a:endParaRPr lang="pl-PL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92576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65D550D-37E1-4CFC-B07F-A6342637D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sz="8000" b="1" dirty="0">
                <a:cs typeface="Calibri Light"/>
              </a:rPr>
              <a:t>FDS</a:t>
            </a:r>
            <a:endParaRPr lang="pl-PL" b="1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8589A01-B813-4439-B1E9-86FA9D0F8F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l-PL" sz="3200" dirty="0" err="1">
                <a:cs typeface="Calibri"/>
              </a:rPr>
              <a:t>Fire</a:t>
            </a:r>
            <a:r>
              <a:rPr lang="pl-PL" sz="3200" dirty="0">
                <a:cs typeface="Calibri"/>
              </a:rPr>
              <a:t> Dynamics Simulator </a:t>
            </a:r>
          </a:p>
          <a:p>
            <a:r>
              <a:rPr lang="pl-PL" sz="3200" dirty="0">
                <a:cs typeface="Calibri"/>
              </a:rPr>
              <a:t>Projektowanie systemów przemieszczenia dymu</a:t>
            </a:r>
          </a:p>
          <a:p>
            <a:r>
              <a:rPr lang="pl-PL" sz="3200" dirty="0">
                <a:cs typeface="Calibri"/>
              </a:rPr>
              <a:t>Badanie aktywacji spryskiwaczy i detektorów</a:t>
            </a:r>
          </a:p>
          <a:p>
            <a:r>
              <a:rPr lang="pl-PL" sz="3200" dirty="0">
                <a:cs typeface="Calibri"/>
              </a:rPr>
              <a:t>Badanie dynamiki ognia</a:t>
            </a:r>
          </a:p>
          <a:p>
            <a:r>
              <a:rPr lang="pl-PL" sz="3200" dirty="0" err="1">
                <a:cs typeface="Calibri"/>
              </a:rPr>
              <a:t>Rowniania</a:t>
            </a:r>
            <a:r>
              <a:rPr lang="pl-PL" sz="3200" dirty="0">
                <a:cs typeface="Calibri"/>
              </a:rPr>
              <a:t> </a:t>
            </a:r>
            <a:r>
              <a:rPr lang="pl-PL" sz="3200" dirty="0" err="1">
                <a:cs typeface="Calibri"/>
              </a:rPr>
              <a:t>Naviera</a:t>
            </a:r>
            <a:r>
              <a:rPr lang="pl-PL" sz="3200" dirty="0">
                <a:cs typeface="Calibri"/>
              </a:rPr>
              <a:t>-Stokesa</a:t>
            </a:r>
          </a:p>
          <a:p>
            <a:r>
              <a:rPr lang="pl-PL" sz="3200" dirty="0">
                <a:cs typeface="Calibri"/>
              </a:rPr>
              <a:t>FDS+EVAC – symulacja ewakuacji</a:t>
            </a:r>
          </a:p>
          <a:p>
            <a:endParaRPr lang="pl-PL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80458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629ABE3-0E0C-499B-ACA7-D0B175C05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997" y="232318"/>
            <a:ext cx="11162377" cy="1600200"/>
          </a:xfrm>
          <a:noFill/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pl-PL" sz="7200" b="1" dirty="0">
                <a:latin typeface="+mn-lt"/>
              </a:rPr>
              <a:t>Równania </a:t>
            </a:r>
            <a:r>
              <a:rPr lang="pl-PL" sz="7200" b="1" dirty="0" err="1">
                <a:latin typeface="+mn-lt"/>
              </a:rPr>
              <a:t>Naviera</a:t>
            </a:r>
            <a:r>
              <a:rPr lang="pl-PL" sz="7200" b="1" dirty="0">
                <a:latin typeface="+mn-lt"/>
              </a:rPr>
              <a:t> - Stokesa</a:t>
            </a: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763A79A2-8231-471D-8E51-AFD4286771BA}"/>
              </a:ext>
            </a:extLst>
          </p:cNvPr>
          <p:cNvSpPr txBox="1"/>
          <p:nvPr/>
        </p:nvSpPr>
        <p:spPr>
          <a:xfrm>
            <a:off x="1112729" y="3356975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pl-PL" dirty="0">
              <a:cs typeface="Calibri"/>
            </a:endParaRPr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FE47D09D-8BDA-4310-B393-218326C6BA5B}"/>
              </a:ext>
            </a:extLst>
          </p:cNvPr>
          <p:cNvSpPr txBox="1"/>
          <p:nvPr/>
        </p:nvSpPr>
        <p:spPr>
          <a:xfrm>
            <a:off x="982232" y="2098075"/>
            <a:ext cx="4716048" cy="40934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pl-PL" sz="3200" b="1" i="1" dirty="0">
                <a:cs typeface="Calibri"/>
              </a:rPr>
              <a:t>Równania różniczkowe cząstkowe używane w mechanice płynów</a:t>
            </a:r>
          </a:p>
          <a:p>
            <a:pPr marL="285750" indent="-285750">
              <a:buFont typeface="Arial"/>
              <a:buChar char="•"/>
            </a:pPr>
            <a:r>
              <a:rPr lang="pl-PL" sz="3200" b="1" i="1" dirty="0">
                <a:cs typeface="Calibri"/>
              </a:rPr>
              <a:t>Opisują fizykę cieczy</a:t>
            </a:r>
          </a:p>
          <a:p>
            <a:pPr marL="285750" indent="-285750">
              <a:buFont typeface="Arial"/>
              <a:buChar char="•"/>
            </a:pPr>
            <a:r>
              <a:rPr lang="pl-PL" sz="3200" b="1" i="1" dirty="0">
                <a:cs typeface="Calibri"/>
              </a:rPr>
              <a:t>Opisują zmianę prędkości przepływu w czasie</a:t>
            </a:r>
          </a:p>
          <a:p>
            <a:pPr marL="285750" indent="-285750">
              <a:buFont typeface="Arial"/>
              <a:buChar char="•"/>
            </a:pPr>
            <a:endParaRPr lang="pl-PL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pl-PL" dirty="0">
              <a:cs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ole tekstowe 2">
                <a:extLst>
                  <a:ext uri="{FF2B5EF4-FFF2-40B4-BE49-F238E27FC236}">
                    <a16:creationId xmlns:a16="http://schemas.microsoft.com/office/drawing/2014/main" id="{92ACB1D5-A38B-48A0-957F-45BDE16A4F91}"/>
                  </a:ext>
                </a:extLst>
              </p:cNvPr>
              <p:cNvSpPr txBox="1"/>
              <p:nvPr/>
            </p:nvSpPr>
            <p:spPr>
              <a:xfrm>
                <a:off x="5999763" y="2218874"/>
                <a:ext cx="5571660" cy="93641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l-PL" sz="32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r>
                            <a:rPr lang="pl-PL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𝒖</m:t>
                          </m:r>
                        </m:num>
                        <m:den>
                          <m:r>
                            <a:rPr lang="pl-PL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r>
                            <a:rPr lang="pl-PL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den>
                      </m:f>
                      <m:r>
                        <a:rPr lang="pl-PL" sz="3200" b="1" i="1" smtClean="0">
                          <a:latin typeface="Cambria Math" panose="02040503050406030204" pitchFamily="18" charset="0"/>
                        </a:rPr>
                        <m:t>=−</m:t>
                      </m:r>
                      <m:d>
                        <m:dPr>
                          <m:ctrlPr>
                            <a:rPr lang="pl-PL" sz="3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sz="3200" b="1" i="1" smtClean="0">
                              <a:latin typeface="Cambria Math" panose="02040503050406030204" pitchFamily="18" charset="0"/>
                            </a:rPr>
                            <m:t>𝒖</m:t>
                          </m:r>
                          <m:r>
                            <a:rPr lang="pl-PL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pl-PL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𝜵</m:t>
                          </m:r>
                        </m:e>
                      </m:d>
                      <m:r>
                        <a:rPr lang="pl-PL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𝒖</m:t>
                      </m:r>
                      <m:r>
                        <a:rPr lang="pl-PL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pl-PL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𝒗</m:t>
                      </m:r>
                      <m:sSup>
                        <m:sSupPr>
                          <m:ctrlPr>
                            <a:rPr lang="pl-PL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l-PL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𝜵</m:t>
                          </m:r>
                        </m:e>
                        <m:sup>
                          <m:r>
                            <a:rPr lang="pl-PL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pl-PL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𝒖</m:t>
                      </m:r>
                      <m:r>
                        <a:rPr lang="pl-PL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pl-PL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𝒇</m:t>
                      </m:r>
                    </m:oMath>
                  </m:oMathPara>
                </a14:m>
                <a:endParaRPr lang="pl-PL" b="1" dirty="0"/>
              </a:p>
            </p:txBody>
          </p:sp>
        </mc:Choice>
        <mc:Fallback xmlns="">
          <p:sp>
            <p:nvSpPr>
              <p:cNvPr id="3" name="pole tekstowe 2">
                <a:extLst>
                  <a:ext uri="{FF2B5EF4-FFF2-40B4-BE49-F238E27FC236}">
                    <a16:creationId xmlns:a16="http://schemas.microsoft.com/office/drawing/2014/main" id="{92ACB1D5-A38B-48A0-957F-45BDE16A4F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9763" y="2218874"/>
                <a:ext cx="5571660" cy="9364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Prostokąt 7">
                <a:extLst>
                  <a:ext uri="{FF2B5EF4-FFF2-40B4-BE49-F238E27FC236}">
                    <a16:creationId xmlns:a16="http://schemas.microsoft.com/office/drawing/2014/main" id="{B36F8FF1-8F01-4DB2-8D70-ADFE80F8FD3A}"/>
                  </a:ext>
                </a:extLst>
              </p:cNvPr>
              <p:cNvSpPr/>
              <p:nvPr/>
            </p:nvSpPr>
            <p:spPr>
              <a:xfrm>
                <a:off x="5999763" y="3630418"/>
                <a:ext cx="5571660" cy="1028743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l-PL" sz="32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sz="3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r>
                            <a:rPr lang="el-GR" sz="3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𝝆</m:t>
                          </m:r>
                        </m:num>
                        <m:den>
                          <m:r>
                            <a:rPr lang="pl-PL" sz="3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r>
                            <a:rPr lang="pl-PL" sz="3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den>
                      </m:f>
                      <m:r>
                        <a:rPr lang="pl-PL" sz="3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l-PL" sz="3200" b="1" i="1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pl-PL" sz="32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sz="3200" b="1" i="1">
                              <a:latin typeface="Cambria Math" panose="02040503050406030204" pitchFamily="18" charset="0"/>
                            </a:rPr>
                            <m:t>𝒖</m:t>
                          </m:r>
                          <m:r>
                            <a:rPr lang="pl-PL" sz="3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pl-PL" sz="3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𝜵</m:t>
                          </m:r>
                        </m:e>
                      </m:d>
                      <m:r>
                        <a:rPr lang="el-GR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𝝆</m:t>
                      </m:r>
                      <m:r>
                        <a:rPr lang="pl-PL" sz="32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pl-PL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l-GR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𝜿</m:t>
                          </m:r>
                          <m:r>
                            <a:rPr lang="pl-PL" sz="3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𝜵</m:t>
                          </m:r>
                        </m:e>
                        <m:sup>
                          <m:r>
                            <a:rPr lang="pl-PL" sz="3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l-GR" sz="32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𝝆</m:t>
                      </m:r>
                      <m:r>
                        <a:rPr lang="pl-PL" sz="32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pl-PL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𝑺</m:t>
                      </m:r>
                    </m:oMath>
                  </m:oMathPara>
                </a14:m>
                <a:endParaRPr lang="pl-PL" b="1" dirty="0"/>
              </a:p>
            </p:txBody>
          </p:sp>
        </mc:Choice>
        <mc:Fallback xmlns="">
          <p:sp>
            <p:nvSpPr>
              <p:cNvPr id="8" name="Prostokąt 7">
                <a:extLst>
                  <a:ext uri="{FF2B5EF4-FFF2-40B4-BE49-F238E27FC236}">
                    <a16:creationId xmlns:a16="http://schemas.microsoft.com/office/drawing/2014/main" id="{B36F8FF1-8F01-4DB2-8D70-ADFE80F8FD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9763" y="3630418"/>
                <a:ext cx="5571660" cy="10287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0678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202909D-8DAB-443F-A603-53DE8D7E9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5400" b="1" dirty="0">
                <a:cs typeface="Calibri Light"/>
              </a:rPr>
              <a:t>Wykresy temperatury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FAC53D23-8028-4FD9-BE9E-3C00EACF3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4378" y="1410793"/>
            <a:ext cx="5157787" cy="823912"/>
          </a:xfrm>
        </p:spPr>
        <p:txBody>
          <a:bodyPr/>
          <a:lstStyle/>
          <a:p>
            <a:r>
              <a:rPr lang="pl-PL" dirty="0">
                <a:cs typeface="Calibri"/>
              </a:rPr>
              <a:t>Stałe źródło ognia</a:t>
            </a:r>
            <a:endParaRPr lang="pl-PL" dirty="0"/>
          </a:p>
        </p:txBody>
      </p:sp>
      <p:pic>
        <p:nvPicPr>
          <p:cNvPr id="7" name="Obraz 7" descr="Obraz zawierający mapa, tekst&#10;&#10;Opis wygenerowany przy bardzo wysokim poziomie pewności">
            <a:extLst>
              <a:ext uri="{FF2B5EF4-FFF2-40B4-BE49-F238E27FC236}">
                <a16:creationId xmlns:a16="http://schemas.microsoft.com/office/drawing/2014/main" id="{942B7C91-5A40-435B-94F7-1B214EFDBE3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34378" y="2378075"/>
            <a:ext cx="5121348" cy="4065588"/>
          </a:xfrm>
        </p:spPr>
      </p:pic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547F267A-FA69-40C9-B4FB-7ED1A8C6C3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87652" y="1454425"/>
            <a:ext cx="5183188" cy="823912"/>
          </a:xfrm>
        </p:spPr>
        <p:txBody>
          <a:bodyPr/>
          <a:lstStyle/>
          <a:p>
            <a:r>
              <a:rPr lang="pl-PL" dirty="0">
                <a:cs typeface="Calibri"/>
              </a:rPr>
              <a:t>Przerwane źródło ognia</a:t>
            </a:r>
            <a:endParaRPr lang="pl-PL" dirty="0"/>
          </a:p>
        </p:txBody>
      </p:sp>
      <p:pic>
        <p:nvPicPr>
          <p:cNvPr id="8" name="Obraz 8" descr="Obraz zawierający tekst, mapa&#10;&#10;Opis wygenerowany przy bardzo wysokim poziomie pewności">
            <a:extLst>
              <a:ext uri="{FF2B5EF4-FFF2-40B4-BE49-F238E27FC236}">
                <a16:creationId xmlns:a16="http://schemas.microsoft.com/office/drawing/2014/main" id="{641784F0-CA25-41E0-85B2-7A4D05900AF5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387652" y="2378076"/>
            <a:ext cx="4976978" cy="4065587"/>
          </a:xfrm>
        </p:spPr>
      </p:pic>
    </p:spTree>
    <p:extLst>
      <p:ext uri="{BB962C8B-B14F-4D97-AF65-F5344CB8AC3E}">
        <p14:creationId xmlns:p14="http://schemas.microsoft.com/office/powerpoint/2010/main" val="4192794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202909D-8DAB-443F-A603-53DE8D7E9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4800" b="1" dirty="0">
                <a:cs typeface="Calibri Light"/>
              </a:rPr>
              <a:t>Wykresy temperatury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FAC53D23-8028-4FD9-BE9E-3C00EACF3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4059" y="1532229"/>
            <a:ext cx="5157787" cy="823912"/>
          </a:xfrm>
        </p:spPr>
        <p:txBody>
          <a:bodyPr/>
          <a:lstStyle/>
          <a:p>
            <a:r>
              <a:rPr lang="pl-PL" dirty="0">
                <a:cs typeface="Calibri"/>
              </a:rPr>
              <a:t>Uruchomienie wentylacji</a:t>
            </a:r>
          </a:p>
        </p:txBody>
      </p:sp>
      <p:pic>
        <p:nvPicPr>
          <p:cNvPr id="7" name="Obraz 7" descr="Obraz zawierający tekst, mapa&#10;&#10;Opis wygenerowany przy bardzo wysokim poziomie pewności">
            <a:extLst>
              <a:ext uri="{FF2B5EF4-FFF2-40B4-BE49-F238E27FC236}">
                <a16:creationId xmlns:a16="http://schemas.microsoft.com/office/drawing/2014/main" id="{942B7C91-5A40-435B-94F7-1B214EFDBE3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54059" y="2378075"/>
            <a:ext cx="5081985" cy="4065588"/>
          </a:xfrm>
        </p:spPr>
      </p:pic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547F267A-FA69-40C9-B4FB-7ED1A8C6C3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9512" y="1393038"/>
            <a:ext cx="5183188" cy="823912"/>
          </a:xfrm>
        </p:spPr>
        <p:txBody>
          <a:bodyPr/>
          <a:lstStyle/>
          <a:p>
            <a:r>
              <a:rPr lang="pl-PL" dirty="0">
                <a:cs typeface="Calibri"/>
              </a:rPr>
              <a:t>Otwarcie okien</a:t>
            </a:r>
            <a:endParaRPr lang="pl-PL" dirty="0"/>
          </a:p>
        </p:txBody>
      </p:sp>
      <p:pic>
        <p:nvPicPr>
          <p:cNvPr id="8" name="Obraz 8">
            <a:extLst>
              <a:ext uri="{FF2B5EF4-FFF2-40B4-BE49-F238E27FC236}">
                <a16:creationId xmlns:a16="http://schemas.microsoft.com/office/drawing/2014/main" id="{641784F0-CA25-41E0-85B2-7A4D05900AF5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387652" y="2422538"/>
            <a:ext cx="4976978" cy="3976662"/>
          </a:xfrm>
        </p:spPr>
      </p:pic>
    </p:spTree>
    <p:extLst>
      <p:ext uri="{BB962C8B-B14F-4D97-AF65-F5344CB8AC3E}">
        <p14:creationId xmlns:p14="http://schemas.microsoft.com/office/powerpoint/2010/main" val="3671957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202909D-8DAB-443F-A603-53DE8D7E9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b="1" dirty="0">
                <a:cs typeface="Calibri Light"/>
              </a:rPr>
              <a:t>Wykresy przejrzystości pomieszczenia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FAC53D23-8028-4FD9-BE9E-3C00EACF3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397855"/>
            <a:ext cx="5157787" cy="823912"/>
          </a:xfrm>
        </p:spPr>
        <p:txBody>
          <a:bodyPr/>
          <a:lstStyle/>
          <a:p>
            <a:r>
              <a:rPr lang="pl-PL" dirty="0">
                <a:ea typeface="+mn-lt"/>
                <a:cs typeface="+mn-lt"/>
              </a:rPr>
              <a:t>Stałe źródło ognia</a:t>
            </a:r>
            <a:endParaRPr lang="pl-PL" dirty="0"/>
          </a:p>
        </p:txBody>
      </p:sp>
      <p:pic>
        <p:nvPicPr>
          <p:cNvPr id="7" name="Obraz 7">
            <a:extLst>
              <a:ext uri="{FF2B5EF4-FFF2-40B4-BE49-F238E27FC236}">
                <a16:creationId xmlns:a16="http://schemas.microsoft.com/office/drawing/2014/main" id="{942B7C91-5A40-435B-94F7-1B214EFDBE3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60333" y="2378075"/>
            <a:ext cx="5069436" cy="4065588"/>
          </a:xfrm>
        </p:spPr>
      </p:pic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547F267A-FA69-40C9-B4FB-7ED1A8C6C3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4046" y="1393389"/>
            <a:ext cx="5183188" cy="823912"/>
          </a:xfrm>
        </p:spPr>
        <p:txBody>
          <a:bodyPr/>
          <a:lstStyle/>
          <a:p>
            <a:r>
              <a:rPr lang="pl-PL" dirty="0">
                <a:ea typeface="+mn-lt"/>
                <a:cs typeface="+mn-lt"/>
              </a:rPr>
              <a:t>Przerwane źródło ognia</a:t>
            </a:r>
            <a:endParaRPr lang="pl-PL" dirty="0"/>
          </a:p>
        </p:txBody>
      </p:sp>
      <p:pic>
        <p:nvPicPr>
          <p:cNvPr id="8" name="Obraz 8" descr="Obraz zawierający tekst, mapa&#10;&#10;Opis wygenerowany przy bardzo wysokim poziomie pewności">
            <a:extLst>
              <a:ext uri="{FF2B5EF4-FFF2-40B4-BE49-F238E27FC236}">
                <a16:creationId xmlns:a16="http://schemas.microsoft.com/office/drawing/2014/main" id="{641784F0-CA25-41E0-85B2-7A4D05900AF5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387652" y="2424981"/>
            <a:ext cx="4976978" cy="3971775"/>
          </a:xfrm>
        </p:spPr>
      </p:pic>
    </p:spTree>
    <p:extLst>
      <p:ext uri="{BB962C8B-B14F-4D97-AF65-F5344CB8AC3E}">
        <p14:creationId xmlns:p14="http://schemas.microsoft.com/office/powerpoint/2010/main" val="2473534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202909D-8DAB-443F-A603-53DE8D7E9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634" y="67826"/>
            <a:ext cx="10515600" cy="1325563"/>
          </a:xfrm>
        </p:spPr>
        <p:txBody>
          <a:bodyPr/>
          <a:lstStyle/>
          <a:p>
            <a:pPr algn="ctr"/>
            <a:r>
              <a:rPr lang="pl-PL" b="1" dirty="0">
                <a:ea typeface="+mj-lt"/>
                <a:cs typeface="+mj-lt"/>
              </a:rPr>
              <a:t>Wykresy przejrzystości pomieszczenia</a:t>
            </a:r>
            <a:endParaRPr lang="pl-PL" dirty="0">
              <a:ea typeface="+mj-lt"/>
              <a:cs typeface="+mj-lt"/>
            </a:endParaRP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FAC53D23-8028-4FD9-BE9E-3C00EACF3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6157" y="1410739"/>
            <a:ext cx="5157787" cy="823912"/>
          </a:xfrm>
        </p:spPr>
        <p:txBody>
          <a:bodyPr/>
          <a:lstStyle/>
          <a:p>
            <a:r>
              <a:rPr lang="pl-PL" dirty="0">
                <a:cs typeface="Calibri"/>
              </a:rPr>
              <a:t>Uruchomienie wentylacji</a:t>
            </a:r>
          </a:p>
        </p:txBody>
      </p:sp>
      <p:pic>
        <p:nvPicPr>
          <p:cNvPr id="7" name="Obraz 7" descr="Obraz zawierający tekst, mapa&#10;&#10;Opis wygenerowany przy bardzo wysokim poziomie pewności">
            <a:extLst>
              <a:ext uri="{FF2B5EF4-FFF2-40B4-BE49-F238E27FC236}">
                <a16:creationId xmlns:a16="http://schemas.microsoft.com/office/drawing/2014/main" id="{942B7C91-5A40-435B-94F7-1B214EFDBE3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65538" y="2378075"/>
            <a:ext cx="5059026" cy="4065588"/>
          </a:xfrm>
        </p:spPr>
      </p:pic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547F267A-FA69-40C9-B4FB-7ED1A8C6C3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97872" y="1393389"/>
            <a:ext cx="5183188" cy="823912"/>
          </a:xfrm>
        </p:spPr>
        <p:txBody>
          <a:bodyPr/>
          <a:lstStyle/>
          <a:p>
            <a:r>
              <a:rPr lang="pl-PL" dirty="0">
                <a:cs typeface="Calibri"/>
              </a:rPr>
              <a:t>Otwarcie okien</a:t>
            </a:r>
            <a:endParaRPr lang="pl-PL" dirty="0"/>
          </a:p>
        </p:txBody>
      </p:sp>
      <p:pic>
        <p:nvPicPr>
          <p:cNvPr id="8" name="Obraz 8">
            <a:extLst>
              <a:ext uri="{FF2B5EF4-FFF2-40B4-BE49-F238E27FC236}">
                <a16:creationId xmlns:a16="http://schemas.microsoft.com/office/drawing/2014/main" id="{641784F0-CA25-41E0-85B2-7A4D05900AF5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397872" y="2422538"/>
            <a:ext cx="4956537" cy="3976662"/>
          </a:xfrm>
        </p:spPr>
      </p:pic>
    </p:spTree>
    <p:extLst>
      <p:ext uri="{BB962C8B-B14F-4D97-AF65-F5344CB8AC3E}">
        <p14:creationId xmlns:p14="http://schemas.microsoft.com/office/powerpoint/2010/main" val="21592777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B856F10-8A8F-42E9-B1A2-49EAC04C3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6000" b="1" dirty="0">
                <a:cs typeface="Calibri Light"/>
              </a:rPr>
              <a:t>Symulacja</a:t>
            </a:r>
            <a:endParaRPr lang="pl-PL" dirty="0"/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1FAE864F-A0D7-4A55-804C-04A705AA21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l-PL" dirty="0">
                <a:solidFill>
                  <a:schemeClr val="tx1">
                    <a:lumMod val="75000"/>
                    <a:lumOff val="25000"/>
                  </a:schemeClr>
                </a:solidFill>
                <a:cs typeface="Calibr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Stałe źródło ognia </a:t>
            </a:r>
            <a:endParaRPr lang="pl-PL" dirty="0">
              <a:solidFill>
                <a:schemeClr val="tx1">
                  <a:lumMod val="75000"/>
                  <a:lumOff val="25000"/>
                </a:schemeClr>
              </a:solidFill>
              <a:cs typeface="Calibri"/>
            </a:endParaRPr>
          </a:p>
          <a:p>
            <a:r>
              <a:rPr lang="pl-PL" dirty="0">
                <a:solidFill>
                  <a:schemeClr val="tx1">
                    <a:lumMod val="75000"/>
                    <a:lumOff val="25000"/>
                  </a:schemeClr>
                </a:solidFill>
                <a:cs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Przerwane źródło ognia</a:t>
            </a:r>
            <a:endParaRPr lang="pl-PL" dirty="0">
              <a:solidFill>
                <a:schemeClr val="tx1">
                  <a:lumMod val="75000"/>
                  <a:lumOff val="25000"/>
                </a:schemeClr>
              </a:solidFill>
              <a:cs typeface="Calibri"/>
            </a:endParaRPr>
          </a:p>
          <a:p>
            <a:r>
              <a:rPr lang="pl-PL" dirty="0">
                <a:solidFill>
                  <a:schemeClr val="tx1">
                    <a:lumMod val="75000"/>
                    <a:lumOff val="25000"/>
                  </a:schemeClr>
                </a:solidFill>
                <a:cs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Uruchomienie wentylacji</a:t>
            </a:r>
            <a:endParaRPr lang="pl-PL" dirty="0">
              <a:solidFill>
                <a:schemeClr val="tx1">
                  <a:lumMod val="75000"/>
                  <a:lumOff val="25000"/>
                </a:schemeClr>
              </a:solidFill>
              <a:cs typeface="Calibri"/>
            </a:endParaRPr>
          </a:p>
          <a:p>
            <a:r>
              <a:rPr lang="pl-PL" dirty="0">
                <a:solidFill>
                  <a:schemeClr val="tx1">
                    <a:lumMod val="75000"/>
                    <a:lumOff val="25000"/>
                  </a:schemeClr>
                </a:solidFill>
                <a:cs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Otwarcie okien</a:t>
            </a:r>
            <a:endParaRPr lang="pl-PL" dirty="0">
              <a:solidFill>
                <a:schemeClr val="tx1">
                  <a:lumMod val="75000"/>
                  <a:lumOff val="25000"/>
                </a:schemeClr>
              </a:solidFill>
              <a:cs typeface="Calibri"/>
            </a:endParaRPr>
          </a:p>
          <a:p>
            <a:endParaRPr lang="pl-PL" dirty="0">
              <a:cs typeface="Calibri"/>
            </a:endParaRPr>
          </a:p>
          <a:p>
            <a:endParaRPr lang="pl-PL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88412725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127</Words>
  <Application>Microsoft Office PowerPoint</Application>
  <PresentationFormat>Panoramiczny</PresentationFormat>
  <Paragraphs>37</Paragraphs>
  <Slides>10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10</vt:i4>
      </vt:variant>
    </vt:vector>
  </HeadingPairs>
  <TitlesOfParts>
    <vt:vector size="11" baseType="lpstr">
      <vt:lpstr>Motyw pakietu Office</vt:lpstr>
      <vt:lpstr>Symulacja rozprzestrzeniania się dymu</vt:lpstr>
      <vt:lpstr>PyroSim</vt:lpstr>
      <vt:lpstr>FDS</vt:lpstr>
      <vt:lpstr>Równania Naviera - Stokesa</vt:lpstr>
      <vt:lpstr>Wykresy temperatury</vt:lpstr>
      <vt:lpstr>Wykresy temperatury</vt:lpstr>
      <vt:lpstr>Wykresy przejrzystości pomieszczenia</vt:lpstr>
      <vt:lpstr>Wykresy przejrzystości pomieszczenia</vt:lpstr>
      <vt:lpstr>Symulacja</vt:lpstr>
      <vt:lpstr>Wnioski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Oliwia Matuła</dc:creator>
  <cp:lastModifiedBy>Oliwia Matuła</cp:lastModifiedBy>
  <cp:revision>318</cp:revision>
  <dcterms:created xsi:type="dcterms:W3CDTF">2020-06-10T12:11:05Z</dcterms:created>
  <dcterms:modified xsi:type="dcterms:W3CDTF">2020-06-10T18:15:28Z</dcterms:modified>
</cp:coreProperties>
</file>