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00F5-90DC-7008-79F9-095D6E52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6654A-1DD8-2F53-820C-DDFD5B27B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5565-63CE-B21F-3AC4-B1096D60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1D13-1E7B-B2A0-4C99-31F6927D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A789-4E9C-5F76-BF60-A92117E4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8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DF1F-EF93-EEFA-1835-8BBC4D2C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C7BC-BA51-087B-7D8A-D9D6E835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92BB-B808-2B97-D581-2A9A2284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7409-49B3-1B46-2569-FC28A4F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5584-9E8E-C127-1702-15458E7A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4B641-7880-36B9-2BD6-6BE71E710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98643-E0C6-FDA4-5E0E-83ECFDD42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5920-6D24-2367-82B0-6D79342E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6DB2-D6EC-6459-F259-95AF0A49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ED83-9B6E-04EA-A254-9332491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2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718D-FD6D-E90C-6430-B14E8AC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EF21-A7A4-6E21-9F18-F2A1A6A8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CA4D-A0CC-91B7-9844-74762F67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F696-17A6-E520-7992-AF8D3F60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4926-9821-7096-D04A-5B407603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4867-9E86-7F08-4D49-3F789D50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A4AC-4B52-F8EC-AC80-A9DBE2C2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FAFC-5822-458F-84CC-CC7BDDBA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CDCA-ED46-1059-82C6-BA7299B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E7CF-F83B-7B3F-A336-064B6718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E06C-1732-67FE-5EB2-00E81217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BECB-C609-B598-1527-CFDA89CF2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3C5E-F16A-DC0C-DCCB-5E713B34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A8D3-42DF-D500-5076-FF2CA6E5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0861-602F-4405-0B30-2AC05C58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9A6E-3C78-E2F8-2C89-2F412A1D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9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2CAA-A604-C5D4-F1C1-9030E45E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46723-481D-FFDD-0031-FFA8BA92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4C3B7-C7E8-8F19-FA23-612CB9FC8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FFE49-5FBB-1EAD-E28D-8BED1865D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C368-1032-20B3-D7B6-F34BE077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5AE35-CB20-09EE-206F-EFCFB91E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FC651-275B-461F-E82E-EF31F2BC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430DD-B5CF-AC9D-5B82-8FDB40C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8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517-1D4D-55E5-543A-F88980E5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B0C33-D38C-D43D-5F03-DBEAF5A3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F448E-E832-01A6-37E2-A36E444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3396-77AE-451A-E816-E76597C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AC681-57A7-3639-494E-291A2B3F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1B216-77AE-5698-EC74-23062836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2E871-2347-5A58-26BB-988E7509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9294-EA95-0BAC-D9AE-85DC1515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8DB1-F4B8-2DE4-7986-7B7DA7A8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D76D-6D50-BC94-8869-B2D15011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FA2B6-D28C-7A3E-CBE9-ECFA4D5F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0A5A-0E01-2973-9510-46C40CB3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920B1-621C-8E43-C259-02970EF6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1A4F-C26C-A919-A6FB-6E6C2157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60E69-35A9-650E-2F15-3241DEF49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3369F-7A4F-3AB7-BF27-993C1956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17A2-753E-DA95-C60E-8231C927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3343-F389-269E-1720-5BB29345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EB99-FB21-CDB1-CE0F-FAEA449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584B8-80DF-BEDA-7B91-52B3B668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9457-73EE-FDF3-016C-FB9020F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4DF0-912D-076C-975D-153DD2ECA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7175C-7911-43E2-A132-91F3F29C54A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969-AB21-6F91-831F-8DC571C2C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5E1F-8299-90B5-0433-2C07A63F9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2B90-72BC-44B0-B03A-84F561313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AC684-9C80-9F17-E8E3-BA5F71E11145}"/>
              </a:ext>
            </a:extLst>
          </p:cNvPr>
          <p:cNvSpPr txBox="1"/>
          <p:nvPr/>
        </p:nvSpPr>
        <p:spPr>
          <a:xfrm>
            <a:off x="1947334" y="2228671"/>
            <a:ext cx="730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                    PROJECT</a:t>
            </a:r>
          </a:p>
          <a:p>
            <a:r>
              <a:rPr lang="en-IN" sz="3600" dirty="0"/>
              <a:t>          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33023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7DFA0-4998-2EAD-EF2F-0BD0AB728C15}"/>
              </a:ext>
            </a:extLst>
          </p:cNvPr>
          <p:cNvSpPr txBox="1"/>
          <p:nvPr/>
        </p:nvSpPr>
        <p:spPr>
          <a:xfrm>
            <a:off x="287869" y="296333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Total layoffs over stage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0FE7E-870B-3C77-9164-460167314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" y="912648"/>
            <a:ext cx="5738357" cy="13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E6B76-6E80-4764-8A57-941EB6975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2" y="912648"/>
            <a:ext cx="4961050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3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BE7CF-B7F5-0714-983C-B844672F506F}"/>
              </a:ext>
            </a:extLst>
          </p:cNvPr>
          <p:cNvSpPr txBox="1"/>
          <p:nvPr/>
        </p:nvSpPr>
        <p:spPr>
          <a:xfrm>
            <a:off x="287869" y="296333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Total percentage laid off over each  company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177BF-E61B-BD1B-F735-DD3E198B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" y="1115002"/>
            <a:ext cx="4160881" cy="1325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7FB2F-E629-1F05-07DC-DF2A239AA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0905"/>
            <a:ext cx="4968671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3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6EA43-7D4A-DCA7-DEE3-C971F2319D98}"/>
              </a:ext>
            </a:extLst>
          </p:cNvPr>
          <p:cNvSpPr txBox="1"/>
          <p:nvPr/>
        </p:nvSpPr>
        <p:spPr>
          <a:xfrm>
            <a:off x="287869" y="296333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Rolling sum of lay offs over each month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3E8C6-EAC0-4571-68EF-99592C22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2" y="871542"/>
            <a:ext cx="6172735" cy="235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8BC16-0428-EAD1-0E9F-25F55A6E7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67" y="871542"/>
            <a:ext cx="4785775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6D935-493D-91EC-62C8-A12D5CF0C8C6}"/>
              </a:ext>
            </a:extLst>
          </p:cNvPr>
          <p:cNvSpPr txBox="1"/>
          <p:nvPr/>
        </p:nvSpPr>
        <p:spPr>
          <a:xfrm>
            <a:off x="287869" y="296333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Total laid offs per company over each year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62BB-973E-F869-9261-1ED55522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" y="958792"/>
            <a:ext cx="4191363" cy="133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293D5-5B01-6712-1477-95C1CED12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71" y="958792"/>
            <a:ext cx="5357324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B59FA-392C-1E5B-566F-F1E044D4EB8C}"/>
              </a:ext>
            </a:extLst>
          </p:cNvPr>
          <p:cNvSpPr txBox="1"/>
          <p:nvPr/>
        </p:nvSpPr>
        <p:spPr>
          <a:xfrm>
            <a:off x="287869" y="296333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Top 5 companies laid off over each year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2E4C-0348-764A-376D-8A192D816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" y="665665"/>
            <a:ext cx="6569009" cy="3482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A3B0B-9D98-9415-4064-06CF2087C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36" y="665665"/>
            <a:ext cx="517442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E7478-7570-F96A-7A46-BFFB842534E6}"/>
              </a:ext>
            </a:extLst>
          </p:cNvPr>
          <p:cNvSpPr txBox="1"/>
          <p:nvPr/>
        </p:nvSpPr>
        <p:spPr>
          <a:xfrm>
            <a:off x="321735" y="364067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dirty="0"/>
              <a:t> MAXIMUM total laid off AND MAXIMUM percentage laid off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A7DF-55DE-A07E-1009-ABB1A950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5" y="973621"/>
            <a:ext cx="4740051" cy="1066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DE830-4D91-EECB-4AFB-8442B797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5" y="2514547"/>
            <a:ext cx="4785775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2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CDEDE-B8E6-D7A0-2015-A484DDADBAD2}"/>
              </a:ext>
            </a:extLst>
          </p:cNvPr>
          <p:cNvSpPr txBox="1"/>
          <p:nvPr/>
        </p:nvSpPr>
        <p:spPr>
          <a:xfrm>
            <a:off x="668869" y="270934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</a:t>
            </a:r>
            <a:r>
              <a:rPr lang="en-US" dirty="0"/>
              <a:t> Companies with 100% layoffs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E3BF4-F63D-CA46-A265-860B3915D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" y="868866"/>
            <a:ext cx="4336156" cy="127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CAF72-4042-8B83-5C10-F58E94118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3" y="868866"/>
            <a:ext cx="8878069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6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DE4503-6A17-2D7D-E51E-46074A128FCC}"/>
              </a:ext>
            </a:extLst>
          </p:cNvPr>
          <p:cNvSpPr txBox="1"/>
          <p:nvPr/>
        </p:nvSpPr>
        <p:spPr>
          <a:xfrm>
            <a:off x="321735" y="364067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</a:t>
            </a:r>
            <a:r>
              <a:rPr lang="en-US" dirty="0"/>
              <a:t> Companies with 100% layoffs despite having maximum funds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20DCF-997A-90BB-F331-CB787C739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5" y="863540"/>
            <a:ext cx="5418290" cy="1371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761F-F8D7-5A1E-40FA-5CC88876F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5" y="2365400"/>
            <a:ext cx="9670618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2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9C620-FD2E-0C10-BDA6-2745BEF0C62B}"/>
              </a:ext>
            </a:extLst>
          </p:cNvPr>
          <p:cNvSpPr txBox="1"/>
          <p:nvPr/>
        </p:nvSpPr>
        <p:spPr>
          <a:xfrm>
            <a:off x="304801" y="287867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4.Total layoffs over each company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43EC3-21C5-EC66-767D-CD718205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" y="887988"/>
            <a:ext cx="4359018" cy="1409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BA914-DA84-0E89-AD3F-29F01C602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8" y="887988"/>
            <a:ext cx="5570703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4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221D2-D178-4569-C7AA-73435BB3061D}"/>
              </a:ext>
            </a:extLst>
          </p:cNvPr>
          <p:cNvSpPr txBox="1"/>
          <p:nvPr/>
        </p:nvSpPr>
        <p:spPr>
          <a:xfrm>
            <a:off x="304801" y="287867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Layoff period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02F5-A1AB-2CF4-66DD-16084750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137519"/>
            <a:ext cx="4198984" cy="899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B80B-C3FD-D211-0A0A-B1075E18D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517078"/>
            <a:ext cx="5006774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65604-BE04-9F31-73C1-F2965BF43048}"/>
              </a:ext>
            </a:extLst>
          </p:cNvPr>
          <p:cNvSpPr txBox="1"/>
          <p:nvPr/>
        </p:nvSpPr>
        <p:spPr>
          <a:xfrm>
            <a:off x="304801" y="287867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Total layoffs over each industry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9691B-3C5C-D400-7D6F-54704FE91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853801"/>
            <a:ext cx="4496190" cy="1425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4AFA3-28DC-115A-9E01-41F56F253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72" y="853801"/>
            <a:ext cx="4762913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4ECAD-3930-176F-79E5-BB4E40704603}"/>
              </a:ext>
            </a:extLst>
          </p:cNvPr>
          <p:cNvSpPr txBox="1"/>
          <p:nvPr/>
        </p:nvSpPr>
        <p:spPr>
          <a:xfrm>
            <a:off x="321735" y="296333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7.Total layoffs over each country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1FAE5-1F72-2A8C-8CCC-D81F8136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5" y="942285"/>
            <a:ext cx="5250635" cy="1265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4AF6F-5AF5-3E51-1CEC-08443CF7C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39" y="942285"/>
            <a:ext cx="483911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29422-B249-B207-044D-4632A134A3A0}"/>
              </a:ext>
            </a:extLst>
          </p:cNvPr>
          <p:cNvSpPr txBox="1"/>
          <p:nvPr/>
        </p:nvSpPr>
        <p:spPr>
          <a:xfrm>
            <a:off x="287869" y="296333"/>
            <a:ext cx="95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Total layoffs over year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E282C-448F-203B-AEA8-59249F5A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" y="1238611"/>
            <a:ext cx="4709568" cy="1417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D2D87-241C-FC68-C977-4FD54A258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9335"/>
            <a:ext cx="477815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111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</dc:creator>
  <cp:lastModifiedBy>Denis M</cp:lastModifiedBy>
  <cp:revision>7</cp:revision>
  <dcterms:created xsi:type="dcterms:W3CDTF">2024-06-10T17:11:58Z</dcterms:created>
  <dcterms:modified xsi:type="dcterms:W3CDTF">2024-06-10T18:14:41Z</dcterms:modified>
</cp:coreProperties>
</file>