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84" r:id="rId13"/>
    <p:sldId id="273" r:id="rId14"/>
    <p:sldId id="286" r:id="rId15"/>
    <p:sldId id="285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custDataLst>
    <p:tags r:id="rId4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E/DgtouzCxHTEUVLHUlk3/W/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AA2E4-E909-44AB-A66D-26BB543DB7ED}" v="20" dt="2020-12-09T18:51:02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14" y="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3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7BC11C-373B-4D79-9215-AA8AF990EF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o-RO"/>
              <a:t>SelectionSort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AC7EE-F9AA-4624-B69F-E8EDDFC9EA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AD16-EEA3-4EDA-9830-B8231EE37E34}" type="datetimeFigureOut">
              <a:rPr lang="ro-RO" smtClean="0"/>
              <a:t>19.04.2022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387AD-32AD-47F7-9B1B-D78BE83CE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A2733-2026-49AA-8C9B-36711714D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028C-EE2E-49CC-8FA5-0C7C0E7CD91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842013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o-RO"/>
              <a:t>SelectionSort</a:t>
            </a: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66318176-2E8F-49B4-ACAC-DA1DD1571E6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/>
              <a:t>SelectionSort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6334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  <a:endParaRPr kumimoji="0" lang="ro-RO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75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2005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686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889925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604139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33555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94983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612326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13638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7176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1208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62845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8949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67334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9125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52379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05414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 err="1"/>
              <a:t>SelectionSort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297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0588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3955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35512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57296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5183188" y="1206500"/>
            <a:ext cx="656431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 rot="5400000">
            <a:off x="3521074" y="-1870076"/>
            <a:ext cx="5149850" cy="1130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ing 1">
  <p:cSld name="Coding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444500" y="1204785"/>
            <a:ext cx="11303000" cy="776416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8"/>
          <p:cNvSpPr txBox="1"/>
          <p:nvPr/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Helvetica Neue"/>
              <a:buNone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sz="4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690880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7493000" y="2882900"/>
            <a:ext cx="4254500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44500" y="1204784"/>
            <a:ext cx="11303000" cy="3357691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444499" y="4589463"/>
            <a:ext cx="113029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44500" y="1206500"/>
            <a:ext cx="5575300" cy="514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172199" y="1206500"/>
            <a:ext cx="5575299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44500" y="1207145"/>
            <a:ext cx="55530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44500" y="2094470"/>
            <a:ext cx="5553075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6172200" y="1207144"/>
            <a:ext cx="5575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6172199" y="2094470"/>
            <a:ext cx="5575299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24168" y="1206500"/>
            <a:ext cx="682333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dk1"/>
        </a:buClr>
        <a:buSzPts val="4400"/>
        <a:buFont typeface="Helvetica Neue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noProof="1"/>
              <a:t>BubbleSort</a:t>
            </a:r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o-RO" dirty="0"/>
              <a:t>O(</a:t>
            </a:r>
            <a:r>
              <a:rPr lang="en-US" dirty="0"/>
              <a:t>N</a:t>
            </a:r>
            <a:r>
              <a:rPr lang="ro-RO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29038"/>
            <a:ext cx="6908802" cy="30253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CA16BAE-92EC-4615-865C-87C04BD7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88205"/>
              </p:ext>
            </p:extLst>
          </p:nvPr>
        </p:nvGraphicFramePr>
        <p:xfrm>
          <a:off x="4968000" y="12400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8" name="Google Shape;89;p2">
            <a:extLst>
              <a:ext uri="{FF2B5EF4-FFF2-40B4-BE49-F238E27FC236}">
                <a16:creationId xmlns:a16="http://schemas.microsoft.com/office/drawing/2014/main" id="{07C62620-5F7B-484A-AB35-829ADDBC5EB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           </a:t>
            </a:r>
            <a:endParaRPr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A0E68961-5E13-400F-8B83-2BB03E66B6C0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408755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779828"/>
            <a:ext cx="7300192" cy="356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12&gt;8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68351" y="4187453"/>
            <a:ext cx="7276340" cy="29460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C9C10C3D-BF87-4186-ABC2-A07D1DDF404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22341" y="2182756"/>
            <a:ext cx="11303000" cy="5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 = 1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+ 1 =2          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                    </a:t>
            </a:r>
            <a:endParaRPr dirty="0"/>
          </a:p>
        </p:txBody>
      </p:sp>
      <p:sp>
        <p:nvSpPr>
          <p:cNvPr id="8" name="Google Shape;93;p2">
            <a:extLst>
              <a:ext uri="{FF2B5EF4-FFF2-40B4-BE49-F238E27FC236}">
                <a16:creationId xmlns:a16="http://schemas.microsoft.com/office/drawing/2014/main" id="{16B4BBD6-FF51-4BBC-AC74-67B41955CC12}"/>
              </a:ext>
            </a:extLst>
          </p:cNvPr>
          <p:cNvSpPr/>
          <p:nvPr/>
        </p:nvSpPr>
        <p:spPr>
          <a:xfrm>
            <a:off x="5973841" y="2127097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04D15CE-DEDB-4C93-AEBF-06BCD1B5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20902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24D96A3E-734B-4F5C-80CB-BF20508B29D0}"/>
              </a:ext>
            </a:extLst>
          </p:cNvPr>
          <p:cNvSpPr/>
          <p:nvPr/>
        </p:nvSpPr>
        <p:spPr>
          <a:xfrm>
            <a:off x="6732576" y="2114219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3BDB1C28-369A-491A-AC7F-7E159EEA105A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311603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881260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(12,8) = (8, 12)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9" y="4620397"/>
            <a:ext cx="7331501" cy="53621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04D15CE-DEDB-4C93-AEBF-06BCD1B5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66481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8" name="CasetăText 7">
            <a:extLst>
              <a:ext uri="{FF2B5EF4-FFF2-40B4-BE49-F238E27FC236}">
                <a16:creationId xmlns:a16="http://schemas.microsoft.com/office/drawing/2014/main" id="{70AC6889-8BA2-45D9-B7EF-F5ABD776D8AB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150119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has_swapped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128087"/>
            <a:ext cx="6908802" cy="26462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C9C10C3D-BF87-4186-ABC2-A07D1DDF404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</a:t>
            </a:r>
            <a:endParaRPr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D89C2CA-A0BF-41FD-91F6-81C315AD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24573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D3E4475E-06E9-4BE4-B339-117376D092F4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217419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48528"/>
            <a:ext cx="6908802" cy="2927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C9C10C3D-BF87-4186-ABC2-A07D1DDF404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=2                       </a:t>
            </a:r>
            <a:endParaRPr dirty="0"/>
          </a:p>
        </p:txBody>
      </p:sp>
      <p:sp>
        <p:nvSpPr>
          <p:cNvPr id="8" name="Google Shape;93;p2">
            <a:extLst>
              <a:ext uri="{FF2B5EF4-FFF2-40B4-BE49-F238E27FC236}">
                <a16:creationId xmlns:a16="http://schemas.microsoft.com/office/drawing/2014/main" id="{16B4BBD6-FF51-4BBC-AC74-67B41955CC12}"/>
              </a:ext>
            </a:extLst>
          </p:cNvPr>
          <p:cNvSpPr/>
          <p:nvPr/>
        </p:nvSpPr>
        <p:spPr>
          <a:xfrm>
            <a:off x="6678378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D89C2CA-A0BF-41FD-91F6-81C315AD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80483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7AC9BBF4-F872-4DA7-92F0-7B2C76711A8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5784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12&gt;31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368775"/>
            <a:ext cx="6908802" cy="2927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C9C10C3D-BF87-4186-ABC2-A07D1DDF404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= 2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+ 1 = 3                       </a:t>
            </a:r>
            <a:endParaRPr dirty="0"/>
          </a:p>
        </p:txBody>
      </p:sp>
      <p:sp>
        <p:nvSpPr>
          <p:cNvPr id="8" name="Google Shape;93;p2">
            <a:extLst>
              <a:ext uri="{FF2B5EF4-FFF2-40B4-BE49-F238E27FC236}">
                <a16:creationId xmlns:a16="http://schemas.microsoft.com/office/drawing/2014/main" id="{16B4BBD6-FF51-4BBC-AC74-67B41955CC12}"/>
              </a:ext>
            </a:extLst>
          </p:cNvPr>
          <p:cNvSpPr/>
          <p:nvPr/>
        </p:nvSpPr>
        <p:spPr>
          <a:xfrm>
            <a:off x="6693369" y="2136101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D89C2CA-A0BF-41FD-91F6-81C315AD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95859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3EB69166-15D1-4596-AA77-870715BF586A}"/>
              </a:ext>
            </a:extLst>
          </p:cNvPr>
          <p:cNvSpPr/>
          <p:nvPr/>
        </p:nvSpPr>
        <p:spPr>
          <a:xfrm>
            <a:off x="7353550" y="2132060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B01C22A7-0248-4342-A518-C1A5A6DB345B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355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has_swapped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	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85808" y="3887212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35603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CA192BC3-D300-4976-943C-1DB95D485425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075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i=0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76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= 0                                            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            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359244" y="2154727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86230" y="4150888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22397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AE2C2916-599E-4647-B5EE-DE13B7057EFD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489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4&gt;8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9" y="4419676"/>
            <a:ext cx="6908802" cy="23741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38712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8" name="Google Shape;93;p2"/>
          <p:cNvSpPr/>
          <p:nvPr/>
        </p:nvSpPr>
        <p:spPr>
          <a:xfrm>
            <a:off x="5299284" y="214737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3;p2"/>
          <p:cNvSpPr/>
          <p:nvPr/>
        </p:nvSpPr>
        <p:spPr>
          <a:xfrm>
            <a:off x="5952365" y="214737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608" y="2120400"/>
            <a:ext cx="1092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			           </a:t>
            </a:r>
            <a:r>
              <a:rPr lang="en-US" dirty="0" err="1"/>
              <a:t>i</a:t>
            </a:r>
            <a:r>
              <a:rPr lang="en-US" dirty="0"/>
              <a:t> = 0	                 i+1 = 1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20B796C6-08D0-4F42-A111-414F8453D49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943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895600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90527"/>
            <a:ext cx="6908802" cy="21283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98325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F24B2718-81EC-4F7D-9B44-E5419B4FFAD8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86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104932" y="2895600"/>
            <a:ext cx="7893908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lista_elemente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=[12,4,8,31]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104932" y="2932289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03718"/>
              </p:ext>
            </p:extLst>
          </p:nvPr>
        </p:nvGraphicFramePr>
        <p:xfrm>
          <a:off x="4967998" y="12304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CasetăText 6">
            <a:extLst>
              <a:ext uri="{FF2B5EF4-FFF2-40B4-BE49-F238E27FC236}">
                <a16:creationId xmlns:a16="http://schemas.microsoft.com/office/drawing/2014/main" id="{6D5559CD-9104-44C4-BCFD-F3BDBB15088B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273983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48903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8&gt;12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= 1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+ 1 = 2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407108"/>
            <a:ext cx="6908802" cy="2499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6655630" y="2140983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53316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6019560" y="2113911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DD22BEEC-7A46-4B0B-AA47-D0E005852569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484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= 2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202781"/>
            <a:ext cx="6908802" cy="2792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03492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6715591" y="2113911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256EEE1B-4B8A-423B-826E-7BA6A0E565CD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37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12&gt;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76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= 2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 + 1= 3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                  </a:t>
            </a:r>
            <a:r>
              <a:rPr kumimoji="0" lang="en-US" sz="15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6730586" y="2132470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03573" y="4350621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7412375" y="2132470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4761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2F9C4528-34FF-4209-B4A6-B63120F30EE9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374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while = False 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	                      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9655" y="3680862"/>
            <a:ext cx="6908802" cy="21283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21367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8167A7B3-2985-4437-A2F9-78C7AA531CC0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8419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895600"/>
            <a:ext cx="3748657" cy="35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sortat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ă și se iese din funcție.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  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900816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7433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FCD70952-CF1E-4EA9-8149-3BAFF7E0C400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BubbleSort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0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186965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9547"/>
              </p:ext>
            </p:extLst>
          </p:nvPr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554F011-FC0E-4C15-B1A6-5863D251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28934"/>
              </p:ext>
            </p:extLst>
          </p:nvPr>
        </p:nvGraphicFramePr>
        <p:xfrm>
          <a:off x="4967998" y="12304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930A1A19-BBFF-48CE-8F59-A5E6B8751C4B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156124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877941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has_swapped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3378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450776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42445"/>
              </p:ext>
            </p:extLst>
          </p:nvPr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AAD550D-31E0-4F7F-9818-3EB682789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51473"/>
              </p:ext>
            </p:extLst>
          </p:nvPr>
        </p:nvGraphicFramePr>
        <p:xfrm>
          <a:off x="4967998" y="12304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FD653EC7-88C2-48BB-83A2-E3C27C734971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136979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Has_swapped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19186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1E83A44-91D6-4E5D-8B51-5C6F7CA3D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76156"/>
              </p:ext>
            </p:extLst>
          </p:nvPr>
        </p:nvGraphicFramePr>
        <p:xfrm>
          <a:off x="4967998" y="12304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FC75C563-4222-42D7-AA23-1FE1F904B0BD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385064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5131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72586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B5A8CE-88AC-4780-9552-FD4A8E53A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57117"/>
              </p:ext>
            </p:extLst>
          </p:nvPr>
        </p:nvGraphicFramePr>
        <p:xfrm>
          <a:off x="4936691" y="122713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2B06C45C-A414-4CDC-988B-445AFD792138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80858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12&gt;4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80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	      i+1=1 	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     	      </a:t>
            </a:r>
            <a:endParaRPr sz="15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285546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7D84B53A-F534-4484-BADE-BD7136EC01C7}"/>
              </a:ext>
            </a:extLst>
          </p:cNvPr>
          <p:cNvSpPr/>
          <p:nvPr/>
        </p:nvSpPr>
        <p:spPr>
          <a:xfrm>
            <a:off x="6050279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460169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9FBA73D-A75D-4550-A873-1B256F56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38874"/>
              </p:ext>
            </p:extLst>
          </p:nvPr>
        </p:nvGraphicFramePr>
        <p:xfrm>
          <a:off x="4968000" y="1215922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3" name="CasetăText 12">
            <a:extLst>
              <a:ext uri="{FF2B5EF4-FFF2-40B4-BE49-F238E27FC236}">
                <a16:creationId xmlns:a16="http://schemas.microsoft.com/office/drawing/2014/main" id="{E26441BC-ADB6-467F-A6C4-8B61C6881EF3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333049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(12,4) = (4,12)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i+1=1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285546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7D84B53A-F534-4484-BADE-BD7136EC01C7}"/>
              </a:ext>
            </a:extLst>
          </p:cNvPr>
          <p:cNvSpPr/>
          <p:nvPr/>
        </p:nvSpPr>
        <p:spPr>
          <a:xfrm>
            <a:off x="6095998" y="2132057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645503"/>
            <a:ext cx="7341902" cy="54109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49600"/>
              </p:ext>
            </p:extLst>
          </p:nvPr>
        </p:nvGraphicFramePr>
        <p:xfrm>
          <a:off x="4978400" y="1224000"/>
          <a:ext cx="20927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E25C08FF-677A-44D6-AF6F-5D7A5480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97696"/>
              </p:ext>
            </p:extLst>
          </p:nvPr>
        </p:nvGraphicFramePr>
        <p:xfrm>
          <a:off x="4978400" y="1210072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3" name="CasetăText 12">
            <a:extLst>
              <a:ext uri="{FF2B5EF4-FFF2-40B4-BE49-F238E27FC236}">
                <a16:creationId xmlns:a16="http://schemas.microsoft.com/office/drawing/2014/main" id="{5CCC0409-FCF6-48C3-B2E4-F4CD655CCA75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383459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ro-RO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ro-R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range(n-1):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[i+1],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lista_elemente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has_swapped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has_swapped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68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135397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FBAF87E8-BE59-46E1-A04D-E2498BA06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19086"/>
              </p:ext>
            </p:extLst>
          </p:nvPr>
        </p:nvGraphicFramePr>
        <p:xfrm>
          <a:off x="4968000" y="122757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17C9E9A2-A009-44C5-BF77-3D137F5B0DB0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noProof="1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1587274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AE7D0004-76E3-4BFF-8C4A-2DA7F668B733"/>
  <p:tag name="ISPRING_CMI5_LAUNCH_METHOD" val="any window"/>
  <p:tag name="ISPRINGCLOUDFOLDERID" val="1"/>
  <p:tag name="ISPRINGONLINEFOLDERID" val="1"/>
  <p:tag name="ISPRING_OUTPUT_FOLDER" val="C:\Users\coso\OneDrive - Technical University of Cluj-Napoca\_UTCN\Cursuri\_Algoritmi_Fundamentali_si_Structuri_de_Date"/>
  <p:tag name="ISPRING_SCORM_RATE_SLIDES" val="0"/>
  <p:tag name="ISPRING_SCORM_PASSING_SCORE" val="0.000000"/>
  <p:tag name="ISPRING_CURRENT_PLAYER_ID" val="universal"/>
  <p:tag name="ISPRING_FIRST_PUBLISH" val="1"/>
  <p:tag name="ISPRING_ULTRA_SCORM_COURCE_TITLE" val="070.2 - Căutare binară - step by ste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070.2 - Căutare binară - step by step"/>
</p:tagLst>
</file>

<file path=ppt/theme/theme1.xml><?xml version="1.0" encoding="utf-8"?>
<a:theme xmlns:a="http://schemas.openxmlformats.org/drawingml/2006/main" name="Cosmin_Sabo_UTCN_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3051</Words>
  <Application>Microsoft Office PowerPoint</Application>
  <PresentationFormat>Ecran lat</PresentationFormat>
  <Paragraphs>862</Paragraphs>
  <Slides>24</Slides>
  <Notes>24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30" baseType="lpstr">
      <vt:lpstr>Helvetica Neue</vt:lpstr>
      <vt:lpstr>Arial</vt:lpstr>
      <vt:lpstr>Roboto</vt:lpstr>
      <vt:lpstr>Courier New</vt:lpstr>
      <vt:lpstr>Calibri</vt:lpstr>
      <vt:lpstr>Cosmin_Sabo_UTCN_Theme</vt:lpstr>
      <vt:lpstr>BubbleSort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070.2 - Căutare binară - step by step</dc:title>
  <dc:creator>Cosmin Nicolae Sabo</dc:creator>
  <cp:lastModifiedBy>Maria Vancea</cp:lastModifiedBy>
  <cp:revision>49</cp:revision>
  <dcterms:created xsi:type="dcterms:W3CDTF">2020-02-23T13:49:55Z</dcterms:created>
  <dcterms:modified xsi:type="dcterms:W3CDTF">2022-04-19T10:11:09Z</dcterms:modified>
</cp:coreProperties>
</file>