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Helvetica Neue" panose="020B0604020202020204" charset="0"/>
      <p:regular r:id="rId66"/>
      <p:bold r:id="rId67"/>
      <p:italic r:id="rId68"/>
      <p:boldItalic r:id="rId69"/>
    </p:embeddedFont>
    <p:embeddedFont>
      <p:font typeface="Roboto" panose="02000000000000000000" pitchFamily="2" charset="0"/>
      <p:regular r:id="rId70"/>
      <p:bold r:id="rId71"/>
      <p:italic r:id="rId72"/>
      <p:boldItalic r:id="rId73"/>
    </p:embeddedFont>
  </p:embeddedFontLst>
  <p:custDataLst>
    <p:tags r:id="rId7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5" roundtripDataSignature="AMtx7miE/DgtouzCxHTEUVLHUlk3/W/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F00"/>
    <a:srgbClr val="BC4C00"/>
    <a:srgbClr val="0000FF"/>
    <a:srgbClr val="7F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AA2E4-E909-44AB-A66D-26BB543DB7ED}" v="20" dt="2020-12-09T18:51:02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14" y="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2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ags" Target="tags/tag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BC11C-373B-4D79-9215-AA8AF990E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 dirty="0"/>
              <a:t>SelectionSort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AC7EE-F9AA-4624-B69F-E8EDDFC9EA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AD16-EEA3-4EDA-9830-B8231EE37E34}" type="datetimeFigureOut">
              <a:rPr lang="ro-RO" smtClean="0"/>
              <a:t>16.05.2022</a:t>
            </a:fld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387AD-32AD-47F7-9B1B-D78BE83CE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733-2026-49AA-8C9B-36711714D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028C-EE2E-49CC-8FA5-0C7C0E7CD91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201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o-RO" dirty="0"/>
              <a:t>SelectionSort</a:t>
            </a:r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66318176-2E8F-49B4-ACAC-DA1DD1571E6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3889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26341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1712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1519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77550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70024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75274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97681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2156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10176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7176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9182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63225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7845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392931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9342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62516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65314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58123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04640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07691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7114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54696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19762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08608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643584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80894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21982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8488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150103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9018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6104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87889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61011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511290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27816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37040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968640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77097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73686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84535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788290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0760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21814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698361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11696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1147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32473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038631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814450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39650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50186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994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1804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12533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396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0330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5183188" y="1206500"/>
            <a:ext cx="656431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 rot="5400000">
            <a:off x="3521074" y="-1870076"/>
            <a:ext cx="5149850" cy="113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ing 1">
  <p:cSld name="Coding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44500" y="1204785"/>
            <a:ext cx="11303000" cy="776416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2" name="Google Shape;22;p8"/>
          <p:cNvSpPr txBox="1"/>
          <p:nvPr/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Helvetica Neue"/>
              <a:buNone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sz="4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690880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7493000" y="2882900"/>
            <a:ext cx="4254500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44500" y="1204784"/>
            <a:ext cx="11303000" cy="3357691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44499" y="4589463"/>
            <a:ext cx="113029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44500" y="1206500"/>
            <a:ext cx="557530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199" y="1206500"/>
            <a:ext cx="5575299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44500" y="1207145"/>
            <a:ext cx="55530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44500" y="2094470"/>
            <a:ext cx="5553075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207144"/>
            <a:ext cx="5575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199" y="2094470"/>
            <a:ext cx="5575299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24168" y="1206500"/>
            <a:ext cx="682333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dk1"/>
        </a:buClr>
        <a:buSzPts val="4400"/>
        <a:buFont typeface="Helvetica Neue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noProof="1"/>
              <a:t>S</a:t>
            </a:r>
            <a:r>
              <a:rPr lang="ro-RO" noProof="1"/>
              <a:t>hell</a:t>
            </a:r>
            <a:r>
              <a:rPr lang="en-US" noProof="1"/>
              <a:t>Sort</a:t>
            </a: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 dirty="0"/>
              <a:t>O(n*log 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array[2] = 30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273306"/>
            <a:ext cx="6908802" cy="248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503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3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68929"/>
            <a:ext cx="6908802" cy="2412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99928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array[3] = 5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6908802" cy="2412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8445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3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70217"/>
            <a:ext cx="6908802" cy="27709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8527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3&gt;=2 and array[1] &gt; 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17 &gt; 5(true)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62181" y="43791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3777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array[3] = array[1] = 17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6203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58778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6039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3 – 2 = 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8363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43608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69349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array[1] = 5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213386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6260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1889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46525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41083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894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array[4] = 12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78869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781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 = [21, 17, 30, 5, 12]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895600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71540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3983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951747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202734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21787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8918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4&gt;=2 and array[2] &gt; 12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30 &gt; 12(true)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386030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91682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07340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array[4] = array[2] = 30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6203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8861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3893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81916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13244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33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2&gt;=2 and array[0] &gt; 12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21 &gt; 12(true)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386030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41258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6875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array[2] = array[0] = 21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6203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8712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34547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0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835209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43882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2897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12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5247443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39406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2595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5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5 &gt; n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46525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0145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3004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interval = 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454343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16376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903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 = 5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175000"/>
            <a:ext cx="6908802" cy="2268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64901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56313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09633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3671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5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4281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85539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54932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25415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2215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&gt;=1 and array[0] &gt; 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	  12 &gt; 5(true)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386030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05759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89560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array[1] = array[0] = 12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620397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78442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70941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1 – 1 = 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828700"/>
            <a:ext cx="7393345" cy="2343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06294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24156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5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97668"/>
            <a:ext cx="7393345" cy="25664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88652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863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72371"/>
            <a:ext cx="7393345" cy="25664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8786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array[2] = 21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7393345" cy="25664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636162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89440"/>
            <a:ext cx="7393345" cy="25664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2489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interval = 2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304800"/>
            <a:ext cx="6908802" cy="248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03625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2&gt;=1 and array[1] &gt; 21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12 &gt; 21(false)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436531"/>
            <a:ext cx="7393345" cy="2412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69025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[2]= 21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97830"/>
            <a:ext cx="7393345" cy="288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834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 = 3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56540"/>
            <a:ext cx="7393345" cy="288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88089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5033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array[3] = 17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32831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3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72803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4149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0362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3&gt;=1 and array[2] &gt; 17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21 &gt; 17(true)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391378"/>
            <a:ext cx="7393345" cy="2709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83559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5033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array[3] = array[2] = 21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633214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6941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2706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5033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3 – 1 = 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827559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73579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91465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5033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2&gt;=1 and array[1] &gt; 17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12 &gt; 17(false)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4413956"/>
            <a:ext cx="7393345" cy="2611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8394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21795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5033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array[2] = 17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217487"/>
            <a:ext cx="7393345" cy="257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54733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6047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interval = 2 &gt; 0(true)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561644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374853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28451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38855"/>
              </p:ext>
            </p:extLst>
          </p:nvPr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49386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30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48367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80007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13773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4&gt;=1 and array[3] &gt; 30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21 &gt; 30(false)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380090"/>
            <a:ext cx="7393345" cy="25552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35118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array[4] = 30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24995" y="5254471"/>
            <a:ext cx="7393345" cy="25244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22501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5(iesim din for)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59200"/>
            <a:ext cx="7393345" cy="22169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202130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interval = 0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65476" y="5460681"/>
            <a:ext cx="7393345" cy="22169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91432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&gt; 0(false)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017" y="3564148"/>
            <a:ext cx="7393345" cy="22169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9672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281320" y="2910820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Lista noastra a fost sortata.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62017" y="2910819"/>
            <a:ext cx="7393345" cy="2500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9279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 = 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732492"/>
            <a:ext cx="6908802" cy="248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863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array[2] = 30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980892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0239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 = 2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82533"/>
            <a:ext cx="6908802" cy="254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6621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498" y="2895600"/>
            <a:ext cx="755434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en-US" sz="29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9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o-RO" sz="2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interval = n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0:</a:t>
            </a:r>
            <a:endParaRPr lang="ro-RO" sz="2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ro-RO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sz="2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in range(interval,n)</a:t>
            </a:r>
            <a:r>
              <a:rPr lang="ro-RO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   temp =  array[i]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j = i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j&gt;=interval </a:t>
            </a:r>
            <a:r>
              <a:rPr lang="en-US" sz="29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array[j – interval] &gt; temp: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array[j] = array[j – interval]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j -= interval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array[j] = temp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interval //=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8416212" y="2858911"/>
            <a:ext cx="3331285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2&gt;=2 and array[0]&gt;30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21 &gt; 30(false)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402667"/>
            <a:ext cx="7469013" cy="2448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3276000" cy="8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</a:t>
            </a:r>
            <a:r>
              <a:rPr lang="en-US" sz="3200" dirty="0"/>
              <a:t>hell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38352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E7D0004-76E3-4BFF-8C4A-2DA7F668B733"/>
  <p:tag name="ISPRING_CMI5_LAUNCH_METHOD" val="any window"/>
  <p:tag name="ISPRINGCLOUDFOLDERID" val="1"/>
  <p:tag name="ISPRINGONLINEFOLDERID" val="1"/>
  <p:tag name="ISPRING_OUTPUT_FOLDER" val="C:\Users\coso\OneDrive - Technical University of Cluj-Napoca\_UTCN\Cursuri\_Algoritmi_Fundamentali_si_Structuri_de_Date"/>
  <p:tag name="ISPRING_SCORM_RATE_SLIDES" val="0"/>
  <p:tag name="ISPRING_SCORM_PASSING_SCORE" val="0.000000"/>
  <p:tag name="ISPRING_CURRENT_PLAYER_ID" val="universal"/>
  <p:tag name="ISPRING_FIRST_PUBLISH" val="1"/>
  <p:tag name="ISPRING_ULTRA_SCORM_COURCE_TITLE" val="070.2 - Căutare binară - step by ste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070.2 - Căutare binară - step by step"/>
</p:tagLst>
</file>

<file path=ppt/theme/theme1.xml><?xml version="1.0" encoding="utf-8"?>
<a:theme xmlns:a="http://schemas.openxmlformats.org/drawingml/2006/main" name="Cosmin_Sabo_UTCN_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7111</Words>
  <Application>Microsoft Office PowerPoint</Application>
  <PresentationFormat>Ecran lat</PresentationFormat>
  <Paragraphs>2210</Paragraphs>
  <Slides>58</Slides>
  <Notes>58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58</vt:i4>
      </vt:variant>
    </vt:vector>
  </HeadingPairs>
  <TitlesOfParts>
    <vt:vector size="64" baseType="lpstr">
      <vt:lpstr>Helvetica Neue</vt:lpstr>
      <vt:lpstr>Courier New</vt:lpstr>
      <vt:lpstr>Roboto</vt:lpstr>
      <vt:lpstr>Arial</vt:lpstr>
      <vt:lpstr>Calibri</vt:lpstr>
      <vt:lpstr>Cosmin_Sabo_UTCN_Theme</vt:lpstr>
      <vt:lpstr>ShellSort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070.2 - Căutare binară - step by step</dc:title>
  <dc:creator>Cosmin Nicolae Sabo</dc:creator>
  <cp:lastModifiedBy>Maria Vancea</cp:lastModifiedBy>
  <cp:revision>44</cp:revision>
  <dcterms:created xsi:type="dcterms:W3CDTF">2020-02-23T13:49:55Z</dcterms:created>
  <dcterms:modified xsi:type="dcterms:W3CDTF">2022-05-16T19:11:56Z</dcterms:modified>
</cp:coreProperties>
</file>