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502-4119-48F7-AC24-4299A98704B5}" type="datetimeFigureOut">
              <a:rPr lang="pt-BR" smtClean="0"/>
              <a:t>19/09/2017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26DA3-8EE5-4280-9EE4-69795BCADE28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764" y="344916"/>
            <a:ext cx="11060945" cy="3108498"/>
          </a:xfrm>
        </p:spPr>
        <p:txBody>
          <a:bodyPr>
            <a:noAutofit/>
          </a:bodyPr>
          <a:lstStyle/>
          <a:p>
            <a:pPr algn="l"/>
            <a:r>
              <a:rPr lang="pt-BR" sz="2400" dirty="0"/>
              <a:t>UNIVERSIDADE FEDERAL DO RIO GRANDE DO NORTE</a:t>
            </a:r>
            <a:br>
              <a:rPr lang="pt-BR" sz="2400" dirty="0"/>
            </a:br>
            <a:r>
              <a:rPr lang="pt-BR" sz="2400" dirty="0"/>
              <a:t>CENTRO DE TECNOLOGIA</a:t>
            </a:r>
            <a:br>
              <a:rPr lang="pt-BR" sz="2400" dirty="0"/>
            </a:br>
            <a:r>
              <a:rPr lang="pt-BR" sz="2400" dirty="0"/>
              <a:t>DEPARTAMENTO DE ENGENHARIA DE COMPUTAÇÃO E AUTOMAÇÃO</a:t>
            </a:r>
            <a:br>
              <a:rPr lang="pt-BR" sz="2400" dirty="0"/>
            </a:br>
            <a:r>
              <a:rPr lang="pt-BR" sz="2400" dirty="0"/>
              <a:t>CURSO: SISTEMAS DE TEMPO REAL – 2017.2</a:t>
            </a:r>
            <a:br>
              <a:rPr lang="pt-BR" sz="2400" dirty="0"/>
            </a:br>
            <a:r>
              <a:rPr lang="pt-BR" sz="2400" dirty="0"/>
              <a:t>PROFESSOR:  LUIZ AFFONSO HENDERSON GUEDES DE OLIVEIRA </a:t>
            </a:r>
            <a:br>
              <a:rPr lang="pt-BR" sz="2400" dirty="0"/>
            </a:br>
            <a:r>
              <a:rPr lang="pt-BR" sz="2400" dirty="0"/>
              <a:t>COMPONENTES DO GRUPO: DENIS RICARDO DA SILVA MEDEIROS </a:t>
            </a:r>
            <a:br>
              <a:rPr lang="pt-BR" sz="2400" dirty="0"/>
            </a:br>
            <a:r>
              <a:rPr lang="pt-BR" sz="2400" dirty="0"/>
              <a:t>                      MARCO ANTÔNIO MOREIRA CARUJO</a:t>
            </a:r>
          </a:p>
        </p:txBody>
      </p:sp>
      <p:sp>
        <p:nvSpPr>
          <p:cNvPr id="5" name="Título 1"/>
          <p:cNvSpPr txBox="1"/>
          <p:nvPr/>
        </p:nvSpPr>
        <p:spPr>
          <a:xfrm>
            <a:off x="1047750" y="4243705"/>
            <a:ext cx="8919845" cy="921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x-none" altLang="pt-BR" sz="4000" dirty="0">
                <a:latin typeface="+mn-lt"/>
              </a:rPr>
              <a:t>TEMPO DE REAÇÃO</a:t>
            </a:r>
            <a:r>
              <a:rPr lang="pt-BR" sz="4000" dirty="0">
                <a:latin typeface="+mn-lt"/>
              </a:rPr>
              <a:t> – </a:t>
            </a:r>
            <a:r>
              <a:rPr lang="x-none" altLang="pt-BR" sz="4000" dirty="0">
                <a:latin typeface="+mn-lt"/>
              </a:rPr>
              <a:t>BEAGLE 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DESCRIÇÃO DA FERRAMENTA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/>
              <a:t>C</a:t>
            </a:r>
            <a:r>
              <a:rPr lang="x-none" altLang="pt-BR" sz="2400" dirty="0"/>
              <a:t>apaz de medir o tempo de reação do um usúario</a:t>
            </a:r>
            <a:r>
              <a:rPr lang="pt-BR" sz="2400" dirty="0"/>
              <a:t>;</a:t>
            </a:r>
          </a:p>
          <a:p>
            <a:pPr algn="just"/>
            <a:r>
              <a:rPr lang="x-none" altLang="pt-BR" sz="2400" dirty="0"/>
              <a:t>Acende </a:t>
            </a:r>
            <a:r>
              <a:rPr lang="x-none" altLang="pt-BR" sz="2400"/>
              <a:t>um </a:t>
            </a:r>
            <a:r>
              <a:rPr lang="x-none" altLang="pt-BR" sz="2400" smtClean="0"/>
              <a:t>LED</a:t>
            </a:r>
            <a:r>
              <a:rPr lang="pt-BR" altLang="pt-BR" sz="2400" dirty="0" smtClean="0"/>
              <a:t>,</a:t>
            </a:r>
            <a:r>
              <a:rPr lang="x-none" altLang="pt-BR" sz="2400" smtClean="0"/>
              <a:t> </a:t>
            </a:r>
            <a:r>
              <a:rPr lang="x-none" altLang="pt-BR" sz="2400" dirty="0"/>
              <a:t>aguarda o aperto de um botão e posteriormente é mensurado o tempo entre o acender do LED ao aperto do botão</a:t>
            </a:r>
            <a:r>
              <a:rPr lang="pt-BR" sz="2400" dirty="0"/>
              <a:t>;</a:t>
            </a:r>
          </a:p>
          <a:p>
            <a:pPr algn="just"/>
            <a:r>
              <a:rPr lang="x-none" altLang="pt-BR" sz="2400" dirty="0"/>
              <a:t>Feito </a:t>
            </a:r>
            <a:r>
              <a:rPr lang="x-none" altLang="pt-BR" sz="2400"/>
              <a:t>na </a:t>
            </a:r>
            <a:r>
              <a:rPr lang="pt-BR" altLang="pt-BR" sz="2400" dirty="0" smtClean="0"/>
              <a:t>plataforma </a:t>
            </a:r>
            <a:r>
              <a:rPr lang="x-none" altLang="pt-BR" sz="2400" smtClean="0"/>
              <a:t>Beagle </a:t>
            </a:r>
            <a:r>
              <a:rPr lang="x-none" altLang="pt-BR" sz="2400"/>
              <a:t>Board </a:t>
            </a:r>
            <a:r>
              <a:rPr lang="x-none" altLang="pt-BR" sz="2400" smtClean="0"/>
              <a:t>Black;</a:t>
            </a:r>
            <a:endParaRPr lang="pt-BR" sz="2400" dirty="0"/>
          </a:p>
          <a:p>
            <a:pPr algn="just"/>
            <a:r>
              <a:rPr lang="pt-BR" altLang="pt-BR" sz="2400" dirty="0" smtClean="0"/>
              <a:t>Foi utilizado um</a:t>
            </a:r>
            <a:r>
              <a:rPr lang="x-none" altLang="pt-BR" sz="2400" smtClean="0"/>
              <a:t> </a:t>
            </a:r>
            <a:r>
              <a:rPr lang="x-none" altLang="pt-BR" sz="2400" dirty="0"/>
              <a:t>display de 7 segmentos com 4 digitos para demonstrar </a:t>
            </a:r>
            <a:r>
              <a:rPr lang="x-none" altLang="pt-BR" sz="2400"/>
              <a:t>o </a:t>
            </a:r>
            <a:r>
              <a:rPr lang="x-none" altLang="pt-BR" sz="2400" smtClean="0"/>
              <a:t>tempo</a:t>
            </a:r>
            <a:r>
              <a:rPr lang="pt-BR" altLang="pt-BR" sz="2400" dirty="0" smtClean="0"/>
              <a:t>, com precisão de 3 casas decimais</a:t>
            </a:r>
            <a:r>
              <a:rPr lang="x-none" altLang="pt-BR" sz="2400" smtClean="0"/>
              <a:t>.</a:t>
            </a:r>
            <a:endParaRPr lang="x-none" altLang="pt-BR" sz="24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0588429" cy="3880773"/>
          </a:xfrm>
        </p:spPr>
        <p:txBody>
          <a:bodyPr/>
          <a:lstStyle/>
          <a:p>
            <a:pPr algn="just"/>
            <a:r>
              <a:rPr lang="pt-BR" sz="2400" dirty="0" smtClean="0"/>
              <a:t>Código fonte do código implementado com o apoio da biblioteca </a:t>
            </a:r>
            <a:r>
              <a:rPr lang="pt-BR" sz="2400" dirty="0" err="1" smtClean="0"/>
              <a:t>BlackLib</a:t>
            </a:r>
            <a:r>
              <a:rPr lang="pt-BR" sz="2400" dirty="0" smtClean="0"/>
              <a:t> em C++;</a:t>
            </a:r>
          </a:p>
          <a:p>
            <a:pPr algn="just"/>
            <a:r>
              <a:rPr lang="pt-BR" sz="2400" dirty="0" smtClean="0"/>
              <a:t>Todas as entradas (botão) e saídas (</a:t>
            </a:r>
            <a:r>
              <a:rPr lang="pt-BR" sz="2400" dirty="0" err="1" smtClean="0"/>
              <a:t>led</a:t>
            </a:r>
            <a:r>
              <a:rPr lang="pt-BR" sz="2400" dirty="0" smtClean="0"/>
              <a:t> e display) foram configuradas como digitais;</a:t>
            </a:r>
            <a:endParaRPr lang="pt-BR" sz="2400" dirty="0" smtClean="0"/>
          </a:p>
          <a:p>
            <a:pPr algn="just"/>
            <a:r>
              <a:rPr lang="pt-BR" sz="2400" dirty="0" smtClean="0"/>
              <a:t>Desenvolvimento de uma biblioteca, com utilização de </a:t>
            </a:r>
            <a:r>
              <a:rPr lang="pt-BR" sz="2400" i="1" dirty="0" smtClean="0"/>
              <a:t>thread</a:t>
            </a:r>
            <a:r>
              <a:rPr lang="pt-BR" sz="2400" dirty="0" smtClean="0"/>
              <a:t>, para ajudar na exibição dos 4 dígitos no display.</a:t>
            </a:r>
            <a:r>
              <a:rPr lang="pt-BR" sz="2400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4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pt-BR" dirty="0" smtClean="0">
                <a:latin typeface="+mn-lt"/>
              </a:rPr>
              <a:t>ESQUEMÁTICO</a:t>
            </a:r>
            <a:endParaRPr lang="x-none" altLang="pt-BR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54" y="1397413"/>
            <a:ext cx="9066727" cy="510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>
                <a:latin typeface="+mn-lt"/>
              </a:rPr>
              <a:t>FOTO DO PROJETO</a:t>
            </a:r>
            <a:endParaRPr lang="x-none" altLang="pt-BR" dirty="0"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92" y="1596976"/>
            <a:ext cx="6958609" cy="5096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/>
              <a:t>DEMONSTRAÇÃO...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0231" y="3104225"/>
            <a:ext cx="4027831" cy="1320800"/>
          </a:xfrm>
        </p:spPr>
        <p:txBody>
          <a:bodyPr/>
          <a:lstStyle/>
          <a:p>
            <a:r>
              <a:rPr lang="pt-BR" dirty="0">
                <a:sym typeface="+mn-ea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147</Words>
  <Application>Microsoft Office PowerPoint</Application>
  <PresentationFormat>Personalizar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Facetado</vt:lpstr>
      <vt:lpstr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MARCO ANTÔNIO MOREIRA CARUJO</vt:lpstr>
      <vt:lpstr>BREVE DESCRIÇÃO DA FERRAMENTA</vt:lpstr>
      <vt:lpstr>ESTRUTURA DO CÓDIGO</vt:lpstr>
      <vt:lpstr>ESQUEMÁTICO</vt:lpstr>
      <vt:lpstr>FOTO DO PROJETO</vt:lpstr>
      <vt:lpstr>DEMONSTRAÇÃO...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CENTRO DE TECNOLOGIA DEPARTAMENTO DE ENGENHARIA DE COMPUTAÇÃO E AUTOMAÇÃO CURSO: SISTEMAS DE TEMPO REAL – 2017.2 PROFESSOR:  LUIZ AFFONSO HENDERSON GUEDES DE OLIVEIRA  COMPONENTES DO GRUPO: DENIS RICARDO DA SILVA MEDEIROS                                           MARCO ANTÔNIO MOREIRA CARUJO</dc:title>
  <dc:creator>Denis</dc:creator>
  <cp:lastModifiedBy>Redes</cp:lastModifiedBy>
  <cp:revision>20</cp:revision>
  <dcterms:created xsi:type="dcterms:W3CDTF">2017-09-18T00:57:18Z</dcterms:created>
  <dcterms:modified xsi:type="dcterms:W3CDTF">2017-09-19T22:10:19Z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