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63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A8502-4119-48F7-AC24-4299A98704B5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626DA3-8EE5-4280-9EE4-69795BCADE28}" type="slidenum">
              <a:rPr lang="pt-BR" smtClean="0"/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1764" y="344916"/>
            <a:ext cx="11060945" cy="3108498"/>
          </a:xfrm>
        </p:spPr>
        <p:txBody>
          <a:bodyPr>
            <a:noAutofit/>
          </a:bodyPr>
          <a:lstStyle/>
          <a:p>
            <a:pPr algn="l"/>
            <a:r>
              <a:rPr lang="pt-BR" sz="2400" dirty="0"/>
              <a:t>UNIVERSIDADE FEDERAL DO RIO GRANDE DO NORTE</a:t>
            </a:r>
            <a:br>
              <a:rPr lang="pt-BR" sz="2400" dirty="0"/>
            </a:br>
            <a:r>
              <a:rPr lang="pt-BR" sz="2400" dirty="0"/>
              <a:t>CENTRO DE TECNOLOGIA</a:t>
            </a:r>
            <a:br>
              <a:rPr lang="pt-BR" sz="2400" dirty="0"/>
            </a:br>
            <a:r>
              <a:rPr lang="pt-BR" sz="2400" dirty="0"/>
              <a:t>DEPARTAMENTO DE ENGENHARIA DE COMPUTAÇÃO E AUTOMAÇÃO</a:t>
            </a:r>
            <a:br>
              <a:rPr lang="pt-BR" sz="2400" dirty="0"/>
            </a:br>
            <a:r>
              <a:rPr lang="pt-BR" sz="2400" dirty="0"/>
              <a:t>CURSO: SISTEMAS DE TEMPO REAL – 2017.2</a:t>
            </a:r>
            <a:br>
              <a:rPr lang="pt-BR" sz="2400" dirty="0"/>
            </a:br>
            <a:r>
              <a:rPr lang="pt-BR" sz="2400" dirty="0"/>
              <a:t>PROFESSOR:  LUIZ AFFONSO HENDERSON GUEDES DE OLIVEIRA </a:t>
            </a:r>
            <a:br>
              <a:rPr lang="pt-BR" sz="2400" dirty="0"/>
            </a:br>
            <a:r>
              <a:rPr lang="pt-BR" sz="2400" dirty="0"/>
              <a:t>COMPONENTES DO GRUPO: DENIS RICARDO DA SILVA MEDEIROS </a:t>
            </a:r>
            <a:br>
              <a:rPr lang="pt-BR" sz="2400" dirty="0"/>
            </a:br>
            <a:r>
              <a:rPr lang="pt-BR" sz="2400" dirty="0"/>
              <a:t>                      MARCO ANTÔNIO MOREIRA CARUJO</a:t>
            </a:r>
          </a:p>
        </p:txBody>
      </p:sp>
      <p:sp>
        <p:nvSpPr>
          <p:cNvPr id="5" name="Título 1"/>
          <p:cNvSpPr txBox="1"/>
          <p:nvPr/>
        </p:nvSpPr>
        <p:spPr>
          <a:xfrm>
            <a:off x="1047750" y="4243705"/>
            <a:ext cx="8919845" cy="9213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x-none" altLang="pt-BR" sz="4000" dirty="0">
                <a:latin typeface="+mn-lt"/>
              </a:rPr>
              <a:t>TEMPO DE REAÇÃO</a:t>
            </a:r>
            <a:r>
              <a:rPr lang="pt-BR" sz="4000" dirty="0">
                <a:latin typeface="+mn-lt"/>
              </a:rPr>
              <a:t> – </a:t>
            </a:r>
            <a:r>
              <a:rPr lang="x-none" altLang="pt-BR" sz="4000" dirty="0">
                <a:latin typeface="+mn-lt"/>
              </a:rPr>
              <a:t>BEAGLE BOARD</a:t>
            </a:r>
            <a:endParaRPr lang="x-none" altLang="pt-BR" sz="40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BREVE DESCRIÇÃO DA FERRAMENTA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10588429" cy="3880773"/>
          </a:xfrm>
        </p:spPr>
        <p:txBody>
          <a:bodyPr/>
          <a:lstStyle/>
          <a:p>
            <a:pPr algn="just"/>
            <a:r>
              <a:rPr lang="pt-BR" sz="2400" dirty="0"/>
              <a:t>C</a:t>
            </a:r>
            <a:r>
              <a:rPr lang="x-none" altLang="pt-BR" sz="2400" dirty="0"/>
              <a:t>apaz de medir o tempo de reação do um usúario</a:t>
            </a:r>
            <a:r>
              <a:rPr lang="pt-BR" sz="2400" dirty="0"/>
              <a:t>;</a:t>
            </a:r>
            <a:endParaRPr lang="pt-BR" sz="2400" dirty="0"/>
          </a:p>
          <a:p>
            <a:pPr algn="just"/>
            <a:r>
              <a:rPr lang="x-none" altLang="pt-BR" sz="2400" dirty="0"/>
              <a:t>Acende um LED e aguarda o aperto de um botão e posteriormente é mensurado o tempo entre o acender do LED ao aperto do botão</a:t>
            </a:r>
            <a:r>
              <a:rPr lang="pt-BR" sz="2400" dirty="0"/>
              <a:t>;</a:t>
            </a:r>
            <a:endParaRPr lang="pt-BR" sz="2400" dirty="0"/>
          </a:p>
          <a:p>
            <a:pPr algn="just"/>
            <a:r>
              <a:rPr lang="x-none" altLang="pt-BR" sz="2400" dirty="0"/>
              <a:t>Feito na Beagle Board Black;</a:t>
            </a:r>
            <a:endParaRPr lang="pt-BR" sz="2400" dirty="0"/>
          </a:p>
          <a:p>
            <a:pPr algn="just"/>
            <a:r>
              <a:rPr lang="x-none" altLang="pt-BR" sz="2400" dirty="0"/>
              <a:t>Utilizamos display de 7 segmentos com 4 digitos para demonstrar o tempo.</a:t>
            </a:r>
            <a:endParaRPr lang="x-none" altLang="pt-BR" sz="2400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+mn-lt"/>
              </a:rPr>
              <a:t>ESTRUTURA DO </a:t>
            </a:r>
            <a:r>
              <a:rPr lang="x-none" altLang="pt-BR" dirty="0">
                <a:latin typeface="+mn-lt"/>
              </a:rPr>
              <a:t>CÓDIGO</a:t>
            </a:r>
            <a:endParaRPr lang="x-none" altLang="pt-BR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0" y="1867535"/>
            <a:ext cx="6923405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+mn-lt"/>
              </a:rPr>
              <a:t>ESTRUTURA DO </a:t>
            </a:r>
            <a:r>
              <a:rPr lang="x-none" altLang="pt-BR" dirty="0">
                <a:latin typeface="+mn-lt"/>
              </a:rPr>
              <a:t>CÓDIGO</a:t>
            </a:r>
            <a:endParaRPr lang="x-none" altLang="pt-BR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7190" y="1379855"/>
            <a:ext cx="5610225" cy="52711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60231" y="3104225"/>
            <a:ext cx="4027831" cy="1320800"/>
          </a:xfrm>
        </p:spPr>
        <p:txBody>
          <a:bodyPr/>
          <a:lstStyle/>
          <a:p>
            <a:r>
              <a:rPr lang="pt-BR" dirty="0"/>
              <a:t>DEMONSTRAÇÃO...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60231" y="3104225"/>
            <a:ext cx="4027831" cy="1320800"/>
          </a:xfrm>
        </p:spPr>
        <p:txBody>
          <a:bodyPr/>
          <a:lstStyle/>
          <a:p>
            <a:r>
              <a:rPr lang="pt-BR" dirty="0">
                <a:sym typeface="+mn-ea"/>
              </a:rPr>
              <a:t>OBRIGADO!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709</Words>
  <Application>Kingsoft Office WPP</Application>
  <PresentationFormat>Widescreen</PresentationFormat>
  <Paragraphs>20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Facetado</vt:lpstr>
      <vt:lpstr>UNIVERSIDADE FEDERAL DO RIO GRANDE DO NORTE CENTRO DE TECNOLOGIA DEPARTAMENTO DE ENGENHARIA DE COMPUTAÇÃO E AUTOMAÇÃO CURSO: SISTEMAS DE TEMPO REAL – 2017.2 PROFESSOR:  LUIZ AFFONSO HENDERSON GUEDES DE OLIVEIRA  COMPONENTES DO GRUPO: DENIS RICARDO DA SILVA MEDEIROS                                           MARCO ANTÔNIO MOREIRA CARUJO</vt:lpstr>
      <vt:lpstr>BREVE DESCRIÇÃO DA FERRAMENTA</vt:lpstr>
      <vt:lpstr>ESTRUTURA DO APLICATIVO</vt:lpstr>
      <vt:lpstr>ESTRUTURA DO CÓDIGO</vt:lpstr>
      <vt:lpstr>DEMONSTRAÇÃO...</vt:lpstr>
      <vt:lpstr>DEMONSTRAÇÃO...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DO RIO GRANDE DO NORTE CENTRO DE TECNOLOGIA DEPARTAMENTO DE ENGENHARIA DE COMPUTAÇÃO E AUTOMAÇÃO CURSO: SISTEMAS DE TEMPO REAL – 2017.2 PROFESSOR:  LUIZ AFFONSO HENDERSON GUEDES DE OLIVEIRA  COMPONENTES DO GRUPO: DENIS RICARDO DA SILVA MEDEIROS                                           MARCO ANTÔNIO MOREIRA CARUJO</dc:title>
  <dc:creator>Denis</dc:creator>
  <cp:lastModifiedBy>carujo</cp:lastModifiedBy>
  <cp:revision>17</cp:revision>
  <dcterms:created xsi:type="dcterms:W3CDTF">2017-09-18T00:57:18Z</dcterms:created>
  <dcterms:modified xsi:type="dcterms:W3CDTF">2017-09-18T00:57:18Z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