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0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73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5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76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76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83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9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7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5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502-4119-48F7-AC24-4299A98704B5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8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BA5D4-D676-494B-8F1F-3FD9EBFE6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64" y="344916"/>
            <a:ext cx="11060945" cy="3108498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UNIVERSIDADE FEDERAL DO RIO GRANDE DO NORTE</a:t>
            </a:r>
            <a:br>
              <a:rPr lang="pt-BR" sz="2400" dirty="0"/>
            </a:br>
            <a:r>
              <a:rPr lang="pt-BR" sz="2400" dirty="0"/>
              <a:t>CENTRO DE TECNOLOGIA</a:t>
            </a:r>
            <a:br>
              <a:rPr lang="pt-BR" sz="2400" dirty="0"/>
            </a:br>
            <a:r>
              <a:rPr lang="pt-BR" sz="2400" dirty="0"/>
              <a:t>DEPARTAMENTO DE ENGENHARIA DE COMPUTAÇÃO E AUTOMAÇÃO</a:t>
            </a:r>
            <a:br>
              <a:rPr lang="pt-BR" sz="2400" dirty="0"/>
            </a:br>
            <a:r>
              <a:rPr lang="pt-BR" sz="2400" dirty="0"/>
              <a:t>CURSO: SISTEMAS DE TEMPO REAL – 2017.2</a:t>
            </a:r>
            <a:br>
              <a:rPr lang="pt-BR" sz="2400" dirty="0"/>
            </a:br>
            <a:r>
              <a:rPr lang="pt-BR" sz="2400" dirty="0"/>
              <a:t>PROFESSOR:  LUIZ AFFONSO HENDERSON GUEDES DE OLIVEIRA </a:t>
            </a:r>
            <a:br>
              <a:rPr lang="pt-BR" sz="2400" dirty="0"/>
            </a:br>
            <a:r>
              <a:rPr lang="pt-BR" sz="2400" dirty="0"/>
              <a:t>COMPONENTES DO GRUPO: DENIS RICARDO DA SILVA MEDEIROS </a:t>
            </a:r>
            <a:br>
              <a:rPr lang="pt-BR" sz="2400" dirty="0"/>
            </a:br>
            <a:r>
              <a:rPr lang="pt-BR" sz="2400" dirty="0"/>
              <a:t>                                         MARCO ANTÔNIO MOREIRA CARUJO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BA702C-4FB8-47FE-AB6A-07388BD9F10C}"/>
              </a:ext>
            </a:extLst>
          </p:cNvPr>
          <p:cNvSpPr txBox="1">
            <a:spLocks/>
          </p:cNvSpPr>
          <p:nvPr/>
        </p:nvSpPr>
        <p:spPr>
          <a:xfrm>
            <a:off x="1449170" y="3675356"/>
            <a:ext cx="8919949" cy="2007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dirty="0"/>
              <a:t>DMTOP – GERENCIADOR DE PROCESSOS PARA LINUX</a:t>
            </a:r>
          </a:p>
        </p:txBody>
      </p:sp>
    </p:spTree>
    <p:extLst>
      <p:ext uri="{BB962C8B-B14F-4D97-AF65-F5344CB8AC3E}">
        <p14:creationId xmlns:p14="http://schemas.microsoft.com/office/powerpoint/2010/main" val="856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E7B7-AB9C-444E-913B-C977FCC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DESCRIÇÃO DA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AC9E1-F5BF-460C-80D4-76438266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/>
              <a:t>Capaz de monitorar processos no Linux, além de possibilitar outras ações sob eles, tais como parar, continuar, matar, alterar a CPU e exibir gráficos de consumo;</a:t>
            </a:r>
          </a:p>
          <a:p>
            <a:pPr algn="just"/>
            <a:r>
              <a:rPr lang="pt-BR" sz="2400" dirty="0"/>
              <a:t>Desenvolvida em C++ com o framework Qt 5.9;</a:t>
            </a:r>
          </a:p>
          <a:p>
            <a:pPr algn="just"/>
            <a:r>
              <a:rPr lang="pt-BR" sz="2400" dirty="0"/>
              <a:t>Informações sobre os processos obtidas através do comando </a:t>
            </a:r>
            <a:r>
              <a:rPr lang="pt-BR" sz="2400" i="1" dirty="0" err="1"/>
              <a:t>ps</a:t>
            </a:r>
            <a:r>
              <a:rPr lang="pt-BR" sz="2400" dirty="0"/>
              <a:t>, e as ações tomadas através do envio de sinais (SIGSTOP, SIGCONT, SIGKILL) e de chamadas de funções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99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E7B7-AB9C-444E-913B-C977FCC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APLICATIVO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F3A89A-B9CF-4BF0-9CEF-45F3D642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7" t="8215" r="28295" b="30407"/>
          <a:stretch/>
        </p:blipFill>
        <p:spPr>
          <a:xfrm>
            <a:off x="1724618" y="1438182"/>
            <a:ext cx="8271637" cy="52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E7B7-AB9C-444E-913B-C977FCC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APLICATIVO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39C19D-06C3-4C37-83E8-2E198C335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4" t="5226" r="18447" b="27668"/>
          <a:stretch/>
        </p:blipFill>
        <p:spPr>
          <a:xfrm>
            <a:off x="1591733" y="1360256"/>
            <a:ext cx="8297991" cy="52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E7B7-AB9C-444E-913B-C977FCC9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/>
              <a:t>DEMONSTRAÇÃO...</a:t>
            </a:r>
          </a:p>
        </p:txBody>
      </p:sp>
    </p:spTree>
    <p:extLst>
      <p:ext uri="{BB962C8B-B14F-4D97-AF65-F5344CB8AC3E}">
        <p14:creationId xmlns:p14="http://schemas.microsoft.com/office/powerpoint/2010/main" val="398035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E7B7-AB9C-444E-913B-C977FCC9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690" y="3148614"/>
            <a:ext cx="2855978" cy="13208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3056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104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vt:lpstr>
      <vt:lpstr>BREVE DESCRIÇÃO DA FERRAMENTA</vt:lpstr>
      <vt:lpstr>ESTRUTURA DO APLICATIVO</vt:lpstr>
      <vt:lpstr>ESTRUTURA DO APLICATIVO</vt:lpstr>
      <vt:lpstr>DEMONSTRAÇÃO...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dc:title>
  <dc:creator>Denis</dc:creator>
  <cp:lastModifiedBy>Denis</cp:lastModifiedBy>
  <cp:revision>8</cp:revision>
  <dcterms:created xsi:type="dcterms:W3CDTF">2017-09-02T18:23:09Z</dcterms:created>
  <dcterms:modified xsi:type="dcterms:W3CDTF">2017-09-02T20:10:13Z</dcterms:modified>
</cp:coreProperties>
</file>