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0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A8502-4119-48F7-AC24-4299A98704B5}" type="datetimeFigureOut">
              <a:rPr lang="pt-BR" smtClean="0"/>
              <a:t>26/09/2017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1764" y="344916"/>
            <a:ext cx="11060945" cy="3108498"/>
          </a:xfrm>
        </p:spPr>
        <p:txBody>
          <a:bodyPr>
            <a:noAutofit/>
          </a:bodyPr>
          <a:lstStyle/>
          <a:p>
            <a:pPr algn="l"/>
            <a:r>
              <a:rPr lang="pt-BR" sz="2400" dirty="0"/>
              <a:t>UNIVERSIDADE FEDERAL DO RIO GRANDE DO NORTE</a:t>
            </a:r>
            <a:br>
              <a:rPr lang="pt-BR" sz="2400" dirty="0"/>
            </a:br>
            <a:r>
              <a:rPr lang="pt-BR" sz="2400" dirty="0"/>
              <a:t>CENTRO DE TECNOLOGIA</a:t>
            </a:r>
            <a:br>
              <a:rPr lang="pt-BR" sz="2400" dirty="0"/>
            </a:br>
            <a:r>
              <a:rPr lang="pt-BR" sz="2400" dirty="0"/>
              <a:t>DEPARTAMENTO DE ENGENHARIA DE COMPUTAÇÃO E AUTOMAÇÃO</a:t>
            </a:r>
            <a:br>
              <a:rPr lang="pt-BR" sz="2400" dirty="0"/>
            </a:br>
            <a:r>
              <a:rPr lang="pt-BR" sz="2400" dirty="0"/>
              <a:t>CURSO: </a:t>
            </a:r>
            <a:r>
              <a:rPr lang="pt-BR" sz="2400" dirty="0" smtClean="0"/>
              <a:t>DCA0125 SISTEMAS </a:t>
            </a:r>
            <a:r>
              <a:rPr lang="pt-BR" sz="2400" dirty="0"/>
              <a:t>DE TEMPO REAL – 2017.2</a:t>
            </a:r>
            <a:br>
              <a:rPr lang="pt-BR" sz="2400" dirty="0"/>
            </a:br>
            <a:r>
              <a:rPr lang="pt-BR" sz="2400" dirty="0"/>
              <a:t>PROFESSOR:  LUIZ AFFONSO HENDERSON GUEDES DE OLIVEIRA </a:t>
            </a:r>
            <a:br>
              <a:rPr lang="pt-BR" sz="2400" dirty="0"/>
            </a:br>
            <a:r>
              <a:rPr lang="pt-BR" sz="2400" dirty="0"/>
              <a:t>COMPONENTES DO GRUPO: DENIS RICARDO DA SILVA MEDEIROS </a:t>
            </a:r>
            <a:br>
              <a:rPr lang="pt-BR" sz="2400" dirty="0"/>
            </a:br>
            <a:r>
              <a:rPr lang="pt-BR" sz="2400" dirty="0"/>
              <a:t>                      </a:t>
            </a:r>
            <a:r>
              <a:rPr lang="pt-BR" sz="2400" dirty="0" smtClean="0"/>
              <a:t>				 MARCO </a:t>
            </a:r>
            <a:r>
              <a:rPr lang="pt-BR" sz="2400" dirty="0"/>
              <a:t>ANTÔNIO MOREIRA CARUJO</a:t>
            </a:r>
          </a:p>
        </p:txBody>
      </p:sp>
      <p:sp>
        <p:nvSpPr>
          <p:cNvPr id="5" name="Título 1"/>
          <p:cNvSpPr txBox="1"/>
          <p:nvPr/>
        </p:nvSpPr>
        <p:spPr>
          <a:xfrm>
            <a:off x="1047750" y="4243705"/>
            <a:ext cx="8919845" cy="9213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altLang="pt-BR" sz="4000" dirty="0" smtClean="0">
                <a:latin typeface="+mn-lt"/>
              </a:rPr>
              <a:t>PRIORIDADE DE PROCESSOS </a:t>
            </a:r>
            <a:r>
              <a:rPr lang="pt-BR" sz="4000" dirty="0" smtClean="0">
                <a:latin typeface="+mn-lt"/>
              </a:rPr>
              <a:t>– </a:t>
            </a:r>
            <a:r>
              <a:rPr lang="x-none" altLang="pt-BR" sz="4000" smtClean="0">
                <a:latin typeface="+mn-lt"/>
              </a:rPr>
              <a:t>BEAGLEBOARD</a:t>
            </a:r>
            <a:endParaRPr lang="x-none" altLang="pt-BR" sz="40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BREVE DESCRIÇÃO </a:t>
            </a:r>
            <a:r>
              <a:rPr lang="pt-BR" dirty="0" smtClean="0"/>
              <a:t>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10588429" cy="3880773"/>
          </a:xfrm>
        </p:spPr>
        <p:txBody>
          <a:bodyPr/>
          <a:lstStyle/>
          <a:p>
            <a:pPr algn="just"/>
            <a:r>
              <a:rPr lang="pt-BR" sz="2400" dirty="0" smtClean="0"/>
              <a:t>O objetivo deste projeto é comparar o efeito da mudança de prioridades de processos;</a:t>
            </a:r>
          </a:p>
          <a:p>
            <a:pPr algn="just"/>
            <a:r>
              <a:rPr lang="pt-BR" sz="2400" dirty="0" smtClean="0"/>
              <a:t>Usuário controlará a prioridade de dois processos através de dois potenciômetros ;</a:t>
            </a:r>
          </a:p>
          <a:p>
            <a:pPr algn="just"/>
            <a:r>
              <a:rPr lang="pt-BR" sz="2400" dirty="0" smtClean="0"/>
              <a:t>Ao final, o usuário será capaz de observar como </a:t>
            </a:r>
            <a:r>
              <a:rPr lang="pt-BR" sz="2400" dirty="0"/>
              <a:t>processos com prioridades diferentes comportam-se através do acender e apagar </a:t>
            </a:r>
            <a:r>
              <a:rPr lang="pt-BR" sz="2400" dirty="0" smtClean="0"/>
              <a:t>de </a:t>
            </a:r>
            <a:r>
              <a:rPr lang="pt-BR" sz="2400" dirty="0" err="1" smtClean="0"/>
              <a:t>LEDs</a:t>
            </a:r>
            <a:r>
              <a:rPr lang="pt-BR" sz="2400" dirty="0" smtClean="0"/>
              <a:t> após uma extensa carga de operações matemáticas.</a:t>
            </a:r>
            <a:endParaRPr lang="pt-BR" sz="2400" dirty="0"/>
          </a:p>
          <a:p>
            <a:pPr algn="just"/>
            <a:endParaRPr lang="pt-BR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</a:t>
            </a:r>
            <a:r>
              <a:rPr lang="pt-BR" dirty="0" smtClean="0"/>
              <a:t>CÓDIGO FONTE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10588429" cy="3880773"/>
          </a:xfrm>
        </p:spPr>
        <p:txBody>
          <a:bodyPr/>
          <a:lstStyle/>
          <a:p>
            <a:pPr algn="just"/>
            <a:r>
              <a:rPr lang="pt-BR" sz="2400" dirty="0" smtClean="0"/>
              <a:t>Código fonte do código implementado com o apoio da biblioteca </a:t>
            </a:r>
            <a:r>
              <a:rPr lang="pt-BR" sz="2400" dirty="0" err="1" smtClean="0"/>
              <a:t>BlackLib</a:t>
            </a:r>
            <a:r>
              <a:rPr lang="pt-BR" sz="2400" dirty="0" smtClean="0"/>
              <a:t> em C++;</a:t>
            </a:r>
          </a:p>
          <a:p>
            <a:pPr algn="just"/>
            <a:r>
              <a:rPr lang="pt-BR" sz="2400" dirty="0" smtClean="0"/>
              <a:t>As entradas (</a:t>
            </a:r>
            <a:r>
              <a:rPr lang="pt-BR" sz="2400" dirty="0" smtClean="0"/>
              <a:t>dois </a:t>
            </a:r>
            <a:r>
              <a:rPr lang="pt-BR" sz="2400" dirty="0" smtClean="0"/>
              <a:t>potenciômetros) são entradas analógicas e passam por um processo de conversão analógico-digital, enquanto as saídas são digitais (dois </a:t>
            </a:r>
            <a:r>
              <a:rPr lang="pt-BR" sz="2400" dirty="0" err="1" smtClean="0"/>
              <a:t>LEDs</a:t>
            </a:r>
            <a:r>
              <a:rPr lang="pt-BR" sz="2400" dirty="0" smtClean="0"/>
              <a:t>, um para cada processo);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71646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2986"/>
          </a:xfrm>
        </p:spPr>
        <p:txBody>
          <a:bodyPr/>
          <a:lstStyle/>
          <a:p>
            <a:r>
              <a:rPr lang="pt-BR" dirty="0" smtClean="0">
                <a:latin typeface="+mn-lt"/>
              </a:rPr>
              <a:t>ESQUEMÁTICO</a:t>
            </a:r>
            <a:endParaRPr lang="x-none" altLang="pt-BR" dirty="0">
              <a:latin typeface="+mn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1" t="4131" r="10572" b="28451"/>
          <a:stretch/>
        </p:blipFill>
        <p:spPr>
          <a:xfrm>
            <a:off x="1751526" y="1416675"/>
            <a:ext cx="8667483" cy="53190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60231" y="3104225"/>
            <a:ext cx="4027831" cy="1320800"/>
          </a:xfrm>
        </p:spPr>
        <p:txBody>
          <a:bodyPr/>
          <a:lstStyle/>
          <a:p>
            <a:r>
              <a:rPr lang="pt-BR" dirty="0"/>
              <a:t>DEMONSTRAÇÃO...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60231" y="3104225"/>
            <a:ext cx="4027831" cy="1320800"/>
          </a:xfrm>
        </p:spPr>
        <p:txBody>
          <a:bodyPr/>
          <a:lstStyle/>
          <a:p>
            <a:r>
              <a:rPr lang="pt-BR" dirty="0">
                <a:sym typeface="+mn-ea"/>
              </a:rPr>
              <a:t>OBRIGADO!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128</Words>
  <Application>Microsoft Office PowerPoint</Application>
  <PresentationFormat>Personalizar</PresentationFormat>
  <Paragraphs>12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Facetado</vt:lpstr>
      <vt:lpstr>UNIVERSIDADE FEDERAL DO RIO GRANDE DO NORTE CENTRO DE TECNOLOGIA DEPARTAMENTO DE ENGENHARIA DE COMPUTAÇÃO E AUTOMAÇÃO CURSO: DCA0125 SISTEMAS DE TEMPO REAL – 2017.2 PROFESSOR:  LUIZ AFFONSO HENDERSON GUEDES DE OLIVEIRA  COMPONENTES DO GRUPO: DENIS RICARDO DA SILVA MEDEIROS                             MARCO ANTÔNIO MOREIRA CARUJO</vt:lpstr>
      <vt:lpstr>BREVE DESCRIÇÃO DO PROJETO</vt:lpstr>
      <vt:lpstr>ESTRUTURA DO CÓDIGO FONTE</vt:lpstr>
      <vt:lpstr>ESQUEMÁTICO</vt:lpstr>
      <vt:lpstr>DEMONSTRAÇÃO...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DO RIO GRANDE DO NORTE CENTRO DE TECNOLOGIA DEPARTAMENTO DE ENGENHARIA DE COMPUTAÇÃO E AUTOMAÇÃO CURSO: SISTEMAS DE TEMPO REAL – 2017.2 PROFESSOR:  LUIZ AFFONSO HENDERSON GUEDES DE OLIVEIRA  COMPONENTES DO GRUPO: DENIS RICARDO DA SILVA MEDEIROS                                           MARCO ANTÔNIO MOREIRA CARUJO</dc:title>
  <dc:creator>Denis</dc:creator>
  <cp:lastModifiedBy>Redes</cp:lastModifiedBy>
  <cp:revision>23</cp:revision>
  <dcterms:created xsi:type="dcterms:W3CDTF">2017-09-18T00:57:18Z</dcterms:created>
  <dcterms:modified xsi:type="dcterms:W3CDTF">2017-09-26T19:37:57Z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