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2" r:id="rId3"/>
    <p:sldId id="261" r:id="rId4"/>
    <p:sldId id="260" r:id="rId5"/>
    <p:sldId id="263" r:id="rId6"/>
    <p:sldId id="259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3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5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4EC6-75AB-3945-BBF6-B6BBE6D20EE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7096-67EE-BB4C-A828-0DE34583DF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3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DE4FF3-25F3-0B48-8103-6CBC5CCD53BC}"/>
              </a:ext>
            </a:extLst>
          </p:cNvPr>
          <p:cNvCxnSpPr>
            <a:cxnSpLocks/>
          </p:cNvCxnSpPr>
          <p:nvPr/>
        </p:nvCxnSpPr>
        <p:spPr>
          <a:xfrm flipV="1">
            <a:off x="2332921" y="1833720"/>
            <a:ext cx="1128744" cy="31996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ECE0086-0135-3E40-8130-CB858576FB50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1973913" cy="787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BAE8EFB-BA2C-AB40-9798-CF9B8F89B32B}"/>
              </a:ext>
            </a:extLst>
          </p:cNvPr>
          <p:cNvCxnSpPr>
            <a:cxnSpLocks/>
          </p:cNvCxnSpPr>
          <p:nvPr/>
        </p:nvCxnSpPr>
        <p:spPr>
          <a:xfrm flipV="1">
            <a:off x="3005254" y="1833721"/>
            <a:ext cx="2544731" cy="13039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C50292-3B76-7441-9C9B-900D78D23134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986957" cy="393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9621AED-A717-174C-8CFD-5DB00811543E}"/>
              </a:ext>
            </a:extLst>
          </p:cNvPr>
          <p:cNvGrpSpPr/>
          <p:nvPr/>
        </p:nvGrpSpPr>
        <p:grpSpPr>
          <a:xfrm rot="1255031">
            <a:off x="2010414" y="4718911"/>
            <a:ext cx="640382" cy="645668"/>
            <a:chOff x="2955148" y="3912927"/>
            <a:chExt cx="853843" cy="86089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1C0A7A2-0330-0A48-9782-8203644097E3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200000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20B434-B5B8-1643-90CF-EDB66324617A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C29ED3-19BB-864E-8811-7CAD2ED6BCEF}"/>
              </a:ext>
            </a:extLst>
          </p:cNvPr>
          <p:cNvGrpSpPr/>
          <p:nvPr/>
        </p:nvGrpSpPr>
        <p:grpSpPr>
          <a:xfrm rot="3465116">
            <a:off x="2686132" y="2823149"/>
            <a:ext cx="640382" cy="645668"/>
            <a:chOff x="2955148" y="3912927"/>
            <a:chExt cx="853843" cy="860890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08E070-805D-1D41-B1C5-6E4812F2E68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2A97828-6B29-1444-8F9B-0E6513D190AD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CF89A78-B468-B745-A541-5FAA1BAEDB5B}"/>
              </a:ext>
            </a:extLst>
          </p:cNvPr>
          <p:cNvGrpSpPr/>
          <p:nvPr/>
        </p:nvGrpSpPr>
        <p:grpSpPr>
          <a:xfrm rot="6017694">
            <a:off x="4073390" y="2106737"/>
            <a:ext cx="640382" cy="645668"/>
            <a:chOff x="2955148" y="3912927"/>
            <a:chExt cx="853843" cy="86089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E5B658A-E7F1-344D-93CB-D4A9B394F1C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999247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DE7C0F2-D13C-4D46-B4DC-8D10F2A905D3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C3B39CD-8231-FE40-83B1-EE9807EDC41B}"/>
              </a:ext>
            </a:extLst>
          </p:cNvPr>
          <p:cNvGrpSpPr/>
          <p:nvPr/>
        </p:nvGrpSpPr>
        <p:grpSpPr>
          <a:xfrm rot="12954843">
            <a:off x="5075764" y="2505130"/>
            <a:ext cx="640382" cy="645668"/>
            <a:chOff x="2955148" y="3912927"/>
            <a:chExt cx="853843" cy="86089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8592FB3-1EDB-E543-A50E-C0AF2AB586D5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20801011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839FFB8-EB60-5A4C-A2AB-5F8A6EF3F9E6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DF208FE-FC18-294B-AA91-209F447DB159}"/>
              </a:ext>
            </a:extLst>
          </p:cNvPr>
          <p:cNvCxnSpPr>
            <a:cxnSpLocks/>
          </p:cNvCxnSpPr>
          <p:nvPr/>
        </p:nvCxnSpPr>
        <p:spPr>
          <a:xfrm flipV="1">
            <a:off x="5395955" y="1833720"/>
            <a:ext cx="0" cy="32959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A3430B94-885A-2349-80CA-C8FD7F4FC94B}"/>
              </a:ext>
            </a:extLst>
          </p:cNvPr>
          <p:cNvSpPr txBox="1"/>
          <p:nvPr/>
        </p:nvSpPr>
        <p:spPr>
          <a:xfrm>
            <a:off x="2563525" y="468277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9616F92-3E15-EB4E-A9FC-95B0A8182D5C}"/>
              </a:ext>
            </a:extLst>
          </p:cNvPr>
          <p:cNvSpPr txBox="1"/>
          <p:nvPr/>
        </p:nvSpPr>
        <p:spPr>
          <a:xfrm>
            <a:off x="2881642" y="257524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D4BE1F-C600-3F41-A9DD-6C8F5250C32E}"/>
              </a:ext>
            </a:extLst>
          </p:cNvPr>
          <p:cNvSpPr txBox="1"/>
          <p:nvPr/>
        </p:nvSpPr>
        <p:spPr>
          <a:xfrm>
            <a:off x="4442818" y="190556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6"/>
                </a:solidFill>
                <a:latin typeface="Symbol" pitchFamily="2" charset="2"/>
              </a:rPr>
              <a:t>3</a:t>
            </a:r>
            <a:endParaRPr lang="en-GB" sz="1350" baseline="-25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B71CEC5-4794-484F-AC45-21C333B0C4D1}"/>
              </a:ext>
            </a:extLst>
          </p:cNvPr>
          <p:cNvSpPr txBox="1"/>
          <p:nvPr/>
        </p:nvSpPr>
        <p:spPr>
          <a:xfrm>
            <a:off x="5584867" y="2431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Symbol" pitchFamily="2" charset="2"/>
              </a:rPr>
              <a:t>j</a:t>
            </a:r>
            <a:endParaRPr lang="en-GB" sz="1350" dirty="0">
              <a:solidFill>
                <a:srgbClr val="FF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58785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51395" y="2487997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AB5502F-B3D0-4D48-8CF0-FBC395DC86FA}"/>
              </a:ext>
            </a:extLst>
          </p:cNvPr>
          <p:cNvSpPr txBox="1"/>
          <p:nvPr/>
        </p:nvSpPr>
        <p:spPr>
          <a:xfrm>
            <a:off x="4911107" y="23381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L</a:t>
            </a:r>
            <a:r>
              <a:rPr lang="en-GB" sz="1350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85C4C4-5386-094D-9A2F-BC5CBE1DB22F}"/>
              </a:ext>
            </a:extLst>
          </p:cNvPr>
          <p:cNvGrpSpPr/>
          <p:nvPr/>
        </p:nvGrpSpPr>
        <p:grpSpPr>
          <a:xfrm>
            <a:off x="2983297" y="3138049"/>
            <a:ext cx="968001" cy="519087"/>
            <a:chOff x="1109963" y="3136517"/>
            <a:chExt cx="1290668" cy="761329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40C9254D-9EA0-814A-9969-707C28CE4974}"/>
                </a:ext>
              </a:extLst>
            </p:cNvPr>
            <p:cNvSpPr txBox="1"/>
            <p:nvPr/>
          </p:nvSpPr>
          <p:spPr>
            <a:xfrm>
              <a:off x="1109963" y="3457725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2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  <a:r>
                <a:rPr lang="en-GB" sz="1350" dirty="0">
                  <a:solidFill>
                    <a:schemeClr val="accent2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A034ED1-F807-CC40-91A2-6F9D85330BC5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1C737E09-C0D6-CA42-BE7B-F1361D91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7C68DFF-7624-D643-A2B6-344F9E99B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0B378C2-0CA3-1441-9C2B-F7D4728D071D}"/>
              </a:ext>
            </a:extLst>
          </p:cNvPr>
          <p:cNvGrpSpPr/>
          <p:nvPr/>
        </p:nvGrpSpPr>
        <p:grpSpPr>
          <a:xfrm>
            <a:off x="3859960" y="2421896"/>
            <a:ext cx="534275" cy="674449"/>
            <a:chOff x="1453087" y="2908654"/>
            <a:chExt cx="712367" cy="989190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75AF938-0AB7-474B-85C5-B155A57F77EB}"/>
                </a:ext>
              </a:extLst>
            </p:cNvPr>
            <p:cNvSpPr txBox="1"/>
            <p:nvPr/>
          </p:nvSpPr>
          <p:spPr>
            <a:xfrm>
              <a:off x="1453087" y="3457725"/>
              <a:ext cx="655990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1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  <a:r>
                <a:rPr lang="en-GB" sz="1350" dirty="0">
                  <a:solidFill>
                    <a:schemeClr val="accent1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0D98233B-7E2F-4A45-8C16-FA8C811AB9B5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D36AC10-9F0F-4A4A-9A8B-8CF55AF4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0DAB815A-5E71-394A-B76F-B04122A6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2D66A32-3AEC-9A4B-AE7C-E19FCBC1499F}"/>
              </a:ext>
            </a:extLst>
          </p:cNvPr>
          <p:cNvGrpSpPr/>
          <p:nvPr/>
        </p:nvGrpSpPr>
        <p:grpSpPr>
          <a:xfrm>
            <a:off x="5193927" y="2823736"/>
            <a:ext cx="491992" cy="674449"/>
            <a:chOff x="1453087" y="2908654"/>
            <a:chExt cx="655989" cy="989190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13C2070-24CB-C445-8ACB-D8A22FFE1CF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  <a:r>
                <a:rPr lang="en-GB" sz="1350" dirty="0">
                  <a:solidFill>
                    <a:srgbClr val="FF0000"/>
                  </a:solidFill>
                </a:rPr>
                <a:t> y</a:t>
              </a:r>
              <a:r>
                <a:rPr lang="en-GB" sz="135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5083240-5C51-E548-B02D-46C1D8D44B51}"/>
                </a:ext>
              </a:extLst>
            </p:cNvPr>
            <p:cNvGrpSpPr/>
            <p:nvPr/>
          </p:nvGrpSpPr>
          <p:grpSpPr>
            <a:xfrm>
              <a:off x="1534109" y="2908654"/>
              <a:ext cx="465533" cy="631923"/>
              <a:chOff x="1781081" y="3695721"/>
              <a:chExt cx="465533" cy="631923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709665BF-1D56-4141-83D6-7E8C4144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722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0EDE5375-3A37-4946-AE45-A36C34F5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DE1AB99-70C2-F548-AAA5-5ED12044B0B1}"/>
              </a:ext>
            </a:extLst>
          </p:cNvPr>
          <p:cNvGrpSpPr/>
          <p:nvPr/>
        </p:nvGrpSpPr>
        <p:grpSpPr>
          <a:xfrm>
            <a:off x="2618426" y="4250392"/>
            <a:ext cx="740672" cy="680671"/>
            <a:chOff x="1121513" y="3136517"/>
            <a:chExt cx="987563" cy="998317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98AB6ED-CE83-8E42-ADDD-B0701AEBA21E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7B8A3BD7-04E5-DA48-AFDA-4CC0E04F7BC1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4BAF46D-F133-E548-8C48-5D2329F1F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9CCFF43C-4B0D-8546-9A52-151EF360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Ellipse 99">
            <a:extLst>
              <a:ext uri="{FF2B5EF4-FFF2-40B4-BE49-F238E27FC236}">
                <a16:creationId xmlns:a16="http://schemas.microsoft.com/office/drawing/2014/main" id="{82FBDC77-D8BD-5649-AA63-415BCFFE2EBD}"/>
              </a:ext>
            </a:extLst>
          </p:cNvPr>
          <p:cNvSpPr/>
          <p:nvPr/>
        </p:nvSpPr>
        <p:spPr>
          <a:xfrm>
            <a:off x="2549677" y="416751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8CC0282-C3E8-634B-8DE5-A1587EFE5A9D}"/>
              </a:ext>
            </a:extLst>
          </p:cNvPr>
          <p:cNvSpPr/>
          <p:nvPr/>
        </p:nvSpPr>
        <p:spPr>
          <a:xfrm>
            <a:off x="3419029" y="2824678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7F303C69-22F1-CD41-9B10-D5C74B0284E4}"/>
              </a:ext>
            </a:extLst>
          </p:cNvPr>
          <p:cNvSpPr/>
          <p:nvPr/>
        </p:nvSpPr>
        <p:spPr>
          <a:xfrm>
            <a:off x="4805789" y="2552133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E968BE8-621A-CE48-B0C5-898B8EE25BA9}"/>
              </a:ext>
            </a:extLst>
          </p:cNvPr>
          <p:cNvGrpSpPr/>
          <p:nvPr/>
        </p:nvGrpSpPr>
        <p:grpSpPr>
          <a:xfrm>
            <a:off x="4263334" y="2614654"/>
            <a:ext cx="653441" cy="674449"/>
            <a:chOff x="1351554" y="2908654"/>
            <a:chExt cx="871255" cy="989190"/>
          </a:xfrm>
        </p:grpSpPr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E0FE7C13-75A0-034B-82EB-4D4E42825F38}"/>
                </a:ext>
              </a:extLst>
            </p:cNvPr>
            <p:cNvSpPr txBox="1"/>
            <p:nvPr/>
          </p:nvSpPr>
          <p:spPr>
            <a:xfrm>
              <a:off x="1351554" y="3457725"/>
              <a:ext cx="871255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6"/>
                  </a:solidFill>
                </a:rPr>
                <a:t>m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  <a:r>
                <a:rPr lang="en-GB" sz="1350" dirty="0">
                  <a:solidFill>
                    <a:schemeClr val="accent6"/>
                  </a:solidFill>
                </a:rPr>
                <a:t> d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</a:p>
          </p:txBody>
        </p: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03F5BA94-56DE-5642-A006-F1CC53A5A131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C5CFC8D-2DA9-AE41-97A0-94EB910A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B8DAD55-B64B-0E4E-B8FF-2BC5CFF20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487778" y="2907553"/>
            <a:ext cx="740672" cy="680671"/>
            <a:chOff x="1121513" y="3136517"/>
            <a:chExt cx="987563" cy="998317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356F4F4D-D115-BF40-B8E6-08D2D38633FE}"/>
              </a:ext>
            </a:extLst>
          </p:cNvPr>
          <p:cNvGrpSpPr/>
          <p:nvPr/>
        </p:nvGrpSpPr>
        <p:grpSpPr>
          <a:xfrm>
            <a:off x="1722678" y="4573944"/>
            <a:ext cx="597849" cy="466506"/>
            <a:chOff x="1453087" y="3457725"/>
            <a:chExt cx="797132" cy="622008"/>
          </a:xfrm>
        </p:grpSpPr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CFA37C4-D48C-F545-A06A-A15C3DCC606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x</a:t>
              </a:r>
              <a:r>
                <a:rPr lang="en-GB" sz="1350" baseline="-25000" dirty="0"/>
                <a:t>0</a:t>
              </a:r>
              <a:r>
                <a:rPr lang="en-GB" sz="1350" dirty="0"/>
                <a:t> y</a:t>
              </a:r>
              <a:r>
                <a:rPr lang="en-GB" sz="1350" baseline="-25000" dirty="0"/>
                <a:t>0</a:t>
              </a:r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926C6A6-7BC8-2D4F-8BDA-612AED817FAC}"/>
                </a:ext>
              </a:extLst>
            </p:cNvPr>
            <p:cNvGrpSpPr/>
            <p:nvPr/>
          </p:nvGrpSpPr>
          <p:grpSpPr>
            <a:xfrm>
              <a:off x="1534109" y="3831243"/>
              <a:ext cx="716110" cy="248490"/>
              <a:chOff x="1781081" y="4618310"/>
              <a:chExt cx="716110" cy="24849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F5B90862-D4A7-6441-B4A4-D1390BA7F54D}"/>
                  </a:ext>
                </a:extLst>
              </p:cNvPr>
              <p:cNvCxnSpPr/>
              <p:nvPr/>
            </p:nvCxnSpPr>
            <p:spPr>
              <a:xfrm>
                <a:off x="2250836" y="4620445"/>
                <a:ext cx="246355" cy="246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5A105430-1D40-A74A-ABCB-C7285F9C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9E81F7D-F9B7-6544-81B8-B3037C5F146B}"/>
              </a:ext>
            </a:extLst>
          </p:cNvPr>
          <p:cNvCxnSpPr>
            <a:cxnSpLocks/>
          </p:cNvCxnSpPr>
          <p:nvPr/>
        </p:nvCxnSpPr>
        <p:spPr>
          <a:xfrm>
            <a:off x="1780734" y="5050109"/>
            <a:ext cx="39051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DE4FF3-25F3-0B48-8103-6CBC5CCD53BC}"/>
              </a:ext>
            </a:extLst>
          </p:cNvPr>
          <p:cNvCxnSpPr>
            <a:cxnSpLocks/>
          </p:cNvCxnSpPr>
          <p:nvPr/>
        </p:nvCxnSpPr>
        <p:spPr>
          <a:xfrm flipV="1">
            <a:off x="2332921" y="2056839"/>
            <a:ext cx="1050035" cy="2976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ECE0086-0135-3E40-8130-CB858576FB50}"/>
              </a:ext>
            </a:extLst>
          </p:cNvPr>
          <p:cNvCxnSpPr>
            <a:cxnSpLocks/>
          </p:cNvCxnSpPr>
          <p:nvPr/>
        </p:nvCxnSpPr>
        <p:spPr>
          <a:xfrm flipH="1" flipV="1">
            <a:off x="4393582" y="2429572"/>
            <a:ext cx="1217169" cy="4857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BAE8EFB-BA2C-AB40-9798-CF9B8F89B32B}"/>
              </a:ext>
            </a:extLst>
          </p:cNvPr>
          <p:cNvCxnSpPr>
            <a:cxnSpLocks/>
          </p:cNvCxnSpPr>
          <p:nvPr/>
        </p:nvCxnSpPr>
        <p:spPr>
          <a:xfrm flipV="1">
            <a:off x="3005254" y="2056839"/>
            <a:ext cx="2109305" cy="10808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C50292-3B76-7441-9C9B-900D78D23134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986957" cy="393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9621AED-A717-174C-8CFD-5DB00811543E}"/>
              </a:ext>
            </a:extLst>
          </p:cNvPr>
          <p:cNvGrpSpPr/>
          <p:nvPr/>
        </p:nvGrpSpPr>
        <p:grpSpPr>
          <a:xfrm rot="1255031">
            <a:off x="2010414" y="4718911"/>
            <a:ext cx="640382" cy="645668"/>
            <a:chOff x="2955148" y="3912927"/>
            <a:chExt cx="853843" cy="86089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1C0A7A2-0330-0A48-9782-8203644097E3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200000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420B434-B5B8-1643-90CF-EDB66324617A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C29ED3-19BB-864E-8811-7CAD2ED6BCEF}"/>
              </a:ext>
            </a:extLst>
          </p:cNvPr>
          <p:cNvGrpSpPr/>
          <p:nvPr/>
        </p:nvGrpSpPr>
        <p:grpSpPr>
          <a:xfrm rot="3465116">
            <a:off x="2686132" y="2823149"/>
            <a:ext cx="640382" cy="645668"/>
            <a:chOff x="2955148" y="3912927"/>
            <a:chExt cx="853843" cy="860890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08E070-805D-1D41-B1C5-6E4812F2E68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2A97828-6B29-1444-8F9B-0E6513D190AD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CF89A78-B468-B745-A541-5FAA1BAEDB5B}"/>
              </a:ext>
            </a:extLst>
          </p:cNvPr>
          <p:cNvGrpSpPr/>
          <p:nvPr/>
        </p:nvGrpSpPr>
        <p:grpSpPr>
          <a:xfrm rot="6017694">
            <a:off x="4073390" y="2106737"/>
            <a:ext cx="640382" cy="645668"/>
            <a:chOff x="2955148" y="3912927"/>
            <a:chExt cx="853843" cy="86089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E5B658A-E7F1-344D-93CB-D4A9B394F1C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999247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DE7C0F2-D13C-4D46-B4DC-8D10F2A905D3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A3430B94-885A-2349-80CA-C8FD7F4FC94B}"/>
              </a:ext>
            </a:extLst>
          </p:cNvPr>
          <p:cNvSpPr txBox="1"/>
          <p:nvPr/>
        </p:nvSpPr>
        <p:spPr>
          <a:xfrm>
            <a:off x="2563525" y="468277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9616F92-3E15-EB4E-A9FC-95B0A8182D5C}"/>
              </a:ext>
            </a:extLst>
          </p:cNvPr>
          <p:cNvSpPr txBox="1"/>
          <p:nvPr/>
        </p:nvSpPr>
        <p:spPr>
          <a:xfrm>
            <a:off x="2826557" y="2564225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D4BE1F-C600-3F41-A9DD-6C8F5250C32E}"/>
              </a:ext>
            </a:extLst>
          </p:cNvPr>
          <p:cNvSpPr txBox="1"/>
          <p:nvPr/>
        </p:nvSpPr>
        <p:spPr>
          <a:xfrm>
            <a:off x="4442818" y="190556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6"/>
                </a:solidFill>
                <a:latin typeface="Symbol" pitchFamily="2" charset="2"/>
              </a:rPr>
              <a:t>3</a:t>
            </a:r>
            <a:endParaRPr lang="en-GB" sz="1350" baseline="-25000" dirty="0">
              <a:solidFill>
                <a:schemeClr val="accent6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58785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51395" y="2487997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AB5502F-B3D0-4D48-8CF0-FBC395DC86FA}"/>
              </a:ext>
            </a:extLst>
          </p:cNvPr>
          <p:cNvSpPr txBox="1"/>
          <p:nvPr/>
        </p:nvSpPr>
        <p:spPr>
          <a:xfrm>
            <a:off x="4911107" y="23381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L</a:t>
            </a:r>
            <a:r>
              <a:rPr lang="en-GB" sz="1350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85C4C4-5386-094D-9A2F-BC5CBE1DB22F}"/>
              </a:ext>
            </a:extLst>
          </p:cNvPr>
          <p:cNvGrpSpPr/>
          <p:nvPr/>
        </p:nvGrpSpPr>
        <p:grpSpPr>
          <a:xfrm>
            <a:off x="2983297" y="3138049"/>
            <a:ext cx="968001" cy="519087"/>
            <a:chOff x="1109963" y="3136517"/>
            <a:chExt cx="1290668" cy="761329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40C9254D-9EA0-814A-9969-707C28CE4974}"/>
                </a:ext>
              </a:extLst>
            </p:cNvPr>
            <p:cNvSpPr txBox="1"/>
            <p:nvPr/>
          </p:nvSpPr>
          <p:spPr>
            <a:xfrm>
              <a:off x="1109963" y="3457725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1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  <a:r>
                <a:rPr lang="en-GB" sz="1350" dirty="0">
                  <a:solidFill>
                    <a:schemeClr val="accent1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A034ED1-F807-CC40-91A2-6F9D85330BC5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1C737E09-C0D6-CA42-BE7B-F1361D91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7C68DFF-7624-D643-A2B6-344F9E99B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0B378C2-0CA3-1441-9C2B-F7D4728D071D}"/>
              </a:ext>
            </a:extLst>
          </p:cNvPr>
          <p:cNvGrpSpPr/>
          <p:nvPr/>
        </p:nvGrpSpPr>
        <p:grpSpPr>
          <a:xfrm>
            <a:off x="3859960" y="2421894"/>
            <a:ext cx="534275" cy="674449"/>
            <a:chOff x="1453087" y="2908654"/>
            <a:chExt cx="712367" cy="989191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75AF938-0AB7-474B-85C5-B155A57F77EB}"/>
                </a:ext>
              </a:extLst>
            </p:cNvPr>
            <p:cNvSpPr txBox="1"/>
            <p:nvPr/>
          </p:nvSpPr>
          <p:spPr>
            <a:xfrm>
              <a:off x="1453087" y="3457725"/>
              <a:ext cx="655990" cy="44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6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  <a:r>
                <a:rPr lang="en-GB" sz="1350" dirty="0">
                  <a:solidFill>
                    <a:schemeClr val="accent6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0D98233B-7E2F-4A45-8C16-FA8C811AB9B5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D36AC10-9F0F-4A4A-9A8B-8CF55AF4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0DAB815A-5E71-394A-B76F-B04122A6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2D66A32-3AEC-9A4B-AE7C-E19FCBC1499F}"/>
              </a:ext>
            </a:extLst>
          </p:cNvPr>
          <p:cNvGrpSpPr/>
          <p:nvPr/>
        </p:nvGrpSpPr>
        <p:grpSpPr>
          <a:xfrm>
            <a:off x="5193925" y="2823734"/>
            <a:ext cx="491993" cy="882198"/>
            <a:chOff x="1453086" y="2908654"/>
            <a:chExt cx="655991" cy="1293889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13C2070-24CB-C445-8ACB-D8A22FFE1CF1}"/>
                </a:ext>
              </a:extLst>
            </p:cNvPr>
            <p:cNvSpPr txBox="1"/>
            <p:nvPr/>
          </p:nvSpPr>
          <p:spPr>
            <a:xfrm>
              <a:off x="1453086" y="3457725"/>
              <a:ext cx="655991" cy="74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 err="1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r>
                <a:rPr lang="en-GB" sz="1350" dirty="0">
                  <a:solidFill>
                    <a:srgbClr val="FF0000"/>
                  </a:solidFill>
                </a:rPr>
                <a:t> </a:t>
              </a:r>
              <a:r>
                <a:rPr lang="en-GB" sz="1350" dirty="0" err="1">
                  <a:solidFill>
                    <a:srgbClr val="FF0000"/>
                  </a:solidFill>
                </a:rPr>
                <a:t>y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endParaRPr lang="en-GB" sz="135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5083240-5C51-E548-B02D-46C1D8D44B51}"/>
                </a:ext>
              </a:extLst>
            </p:cNvPr>
            <p:cNvGrpSpPr/>
            <p:nvPr/>
          </p:nvGrpSpPr>
          <p:grpSpPr>
            <a:xfrm>
              <a:off x="1534109" y="2908654"/>
              <a:ext cx="465533" cy="631923"/>
              <a:chOff x="1781081" y="3695721"/>
              <a:chExt cx="465533" cy="631923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709665BF-1D56-4141-83D6-7E8C4144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722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0EDE5375-3A37-4946-AE45-A36C34F5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DE1AB99-70C2-F548-AAA5-5ED12044B0B1}"/>
              </a:ext>
            </a:extLst>
          </p:cNvPr>
          <p:cNvGrpSpPr/>
          <p:nvPr/>
        </p:nvGrpSpPr>
        <p:grpSpPr>
          <a:xfrm>
            <a:off x="2618426" y="4250392"/>
            <a:ext cx="740672" cy="680671"/>
            <a:chOff x="1121513" y="3136517"/>
            <a:chExt cx="987563" cy="998317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98AB6ED-CE83-8E42-ADDD-B0701AEBA21E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7B8A3BD7-04E5-DA48-AFDA-4CC0E04F7BC1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4BAF46D-F133-E548-8C48-5D2329F1F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9CCFF43C-4B0D-8546-9A52-151EF360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Ellipse 99">
            <a:extLst>
              <a:ext uri="{FF2B5EF4-FFF2-40B4-BE49-F238E27FC236}">
                <a16:creationId xmlns:a16="http://schemas.microsoft.com/office/drawing/2014/main" id="{82FBDC77-D8BD-5649-AA63-415BCFFE2EBD}"/>
              </a:ext>
            </a:extLst>
          </p:cNvPr>
          <p:cNvSpPr/>
          <p:nvPr/>
        </p:nvSpPr>
        <p:spPr>
          <a:xfrm>
            <a:off x="2549677" y="416751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8CC0282-C3E8-634B-8DE5-A1587EFE5A9D}"/>
              </a:ext>
            </a:extLst>
          </p:cNvPr>
          <p:cNvSpPr/>
          <p:nvPr/>
        </p:nvSpPr>
        <p:spPr>
          <a:xfrm>
            <a:off x="3419029" y="2824678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7F303C69-22F1-CD41-9B10-D5C74B0284E4}"/>
              </a:ext>
            </a:extLst>
          </p:cNvPr>
          <p:cNvSpPr/>
          <p:nvPr/>
        </p:nvSpPr>
        <p:spPr>
          <a:xfrm>
            <a:off x="4805789" y="2552133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E968BE8-621A-CE48-B0C5-898B8EE25BA9}"/>
              </a:ext>
            </a:extLst>
          </p:cNvPr>
          <p:cNvGrpSpPr/>
          <p:nvPr/>
        </p:nvGrpSpPr>
        <p:grpSpPr>
          <a:xfrm>
            <a:off x="4263334" y="2614654"/>
            <a:ext cx="653441" cy="674449"/>
            <a:chOff x="1351554" y="2908654"/>
            <a:chExt cx="871255" cy="989190"/>
          </a:xfrm>
        </p:grpSpPr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E0FE7C13-75A0-034B-82EB-4D4E42825F38}"/>
                </a:ext>
              </a:extLst>
            </p:cNvPr>
            <p:cNvSpPr txBox="1"/>
            <p:nvPr/>
          </p:nvSpPr>
          <p:spPr>
            <a:xfrm>
              <a:off x="1351554" y="3457725"/>
              <a:ext cx="871255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6"/>
                  </a:solidFill>
                </a:rPr>
                <a:t>m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  <a:r>
                <a:rPr lang="en-GB" sz="1350" dirty="0">
                  <a:solidFill>
                    <a:schemeClr val="accent6"/>
                  </a:solidFill>
                </a:rPr>
                <a:t> d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</a:p>
          </p:txBody>
        </p: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03F5BA94-56DE-5642-A006-F1CC53A5A131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C5CFC8D-2DA9-AE41-97A0-94EB910A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B8DAD55-B64B-0E4E-B8FF-2BC5CFF20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487778" y="2907553"/>
            <a:ext cx="740672" cy="680671"/>
            <a:chOff x="1121513" y="3136517"/>
            <a:chExt cx="987563" cy="998317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356F4F4D-D115-BF40-B8E6-08D2D38633FE}"/>
              </a:ext>
            </a:extLst>
          </p:cNvPr>
          <p:cNvGrpSpPr/>
          <p:nvPr/>
        </p:nvGrpSpPr>
        <p:grpSpPr>
          <a:xfrm>
            <a:off x="1722678" y="4573944"/>
            <a:ext cx="597849" cy="466506"/>
            <a:chOff x="1453087" y="3457725"/>
            <a:chExt cx="797132" cy="622008"/>
          </a:xfrm>
        </p:grpSpPr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CFA37C4-D48C-F545-A06A-A15C3DCC606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2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  <a:r>
                <a:rPr lang="en-GB" sz="1350" dirty="0">
                  <a:solidFill>
                    <a:schemeClr val="accent2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926C6A6-7BC8-2D4F-8BDA-612AED817FAC}"/>
                </a:ext>
              </a:extLst>
            </p:cNvPr>
            <p:cNvGrpSpPr/>
            <p:nvPr/>
          </p:nvGrpSpPr>
          <p:grpSpPr>
            <a:xfrm>
              <a:off x="1534109" y="3831243"/>
              <a:ext cx="716110" cy="248490"/>
              <a:chOff x="1781081" y="4618310"/>
              <a:chExt cx="716110" cy="24849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F5B90862-D4A7-6441-B4A4-D1390BA7F54D}"/>
                  </a:ext>
                </a:extLst>
              </p:cNvPr>
              <p:cNvCxnSpPr/>
              <p:nvPr/>
            </p:nvCxnSpPr>
            <p:spPr>
              <a:xfrm>
                <a:off x="2250836" y="4620445"/>
                <a:ext cx="246355" cy="246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5A105430-1D40-A74A-ABCB-C7285F9C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9E81F7D-F9B7-6544-81B8-B3037C5F146B}"/>
              </a:ext>
            </a:extLst>
          </p:cNvPr>
          <p:cNvCxnSpPr>
            <a:cxnSpLocks/>
          </p:cNvCxnSpPr>
          <p:nvPr/>
        </p:nvCxnSpPr>
        <p:spPr>
          <a:xfrm>
            <a:off x="1780734" y="5050109"/>
            <a:ext cx="39051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E61A072-0AA4-E849-A51D-481BDF28D47B}"/>
              </a:ext>
            </a:extLst>
          </p:cNvPr>
          <p:cNvSpPr txBox="1"/>
          <p:nvPr/>
        </p:nvSpPr>
        <p:spPr>
          <a:xfrm>
            <a:off x="1476260" y="561860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3LRob</a:t>
            </a:r>
          </a:p>
        </p:txBody>
      </p:sp>
    </p:spTree>
    <p:extLst>
      <p:ext uri="{BB962C8B-B14F-4D97-AF65-F5344CB8AC3E}">
        <p14:creationId xmlns:p14="http://schemas.microsoft.com/office/powerpoint/2010/main" val="24682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1F13F6F-9095-2A4B-982D-5C25A8E95EDE}"/>
              </a:ext>
            </a:extLst>
          </p:cNvPr>
          <p:cNvGrpSpPr/>
          <p:nvPr/>
        </p:nvGrpSpPr>
        <p:grpSpPr>
          <a:xfrm>
            <a:off x="3711938" y="3973033"/>
            <a:ext cx="2850116" cy="1001190"/>
            <a:chOff x="152837" y="177179"/>
            <a:chExt cx="3800154" cy="13349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A11A830-B6EA-D845-A7B8-B1C6FA8052D0}"/>
                </a:ext>
              </a:extLst>
            </p:cNvPr>
            <p:cNvGrpSpPr/>
            <p:nvPr/>
          </p:nvGrpSpPr>
          <p:grpSpPr>
            <a:xfrm>
              <a:off x="152837" y="177179"/>
              <a:ext cx="797132" cy="622008"/>
              <a:chOff x="1453087" y="3457725"/>
              <a:chExt cx="797132" cy="622008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DD2D7E3-2D9B-2D44-871D-0397D74E6718}"/>
                  </a:ext>
                </a:extLst>
              </p:cNvPr>
              <p:cNvSpPr txBox="1"/>
              <p:nvPr/>
            </p:nvSpPr>
            <p:spPr>
              <a:xfrm>
                <a:off x="1453087" y="3457725"/>
                <a:ext cx="65598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0 0</a:t>
                </a:r>
                <a:endParaRPr lang="en-GB" sz="1350" baseline="-25000" dirty="0"/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602A9BC-53FF-C74F-9E68-14CB10788E88}"/>
                  </a:ext>
                </a:extLst>
              </p:cNvPr>
              <p:cNvGrpSpPr/>
              <p:nvPr/>
            </p:nvGrpSpPr>
            <p:grpSpPr>
              <a:xfrm>
                <a:off x="1534109" y="3831243"/>
                <a:ext cx="716110" cy="248490"/>
                <a:chOff x="1781081" y="4618310"/>
                <a:chExt cx="716110" cy="248490"/>
              </a:xfrm>
            </p:grpSpPr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1CB289F2-A178-7C48-ACE9-6A671D084B56}"/>
                    </a:ext>
                  </a:extLst>
                </p:cNvPr>
                <p:cNvCxnSpPr/>
                <p:nvPr/>
              </p:nvCxnSpPr>
              <p:spPr>
                <a:xfrm>
                  <a:off x="2250836" y="4620445"/>
                  <a:ext cx="246355" cy="2463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286F72CA-188C-DB4C-8705-F25E7237B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618310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3E441B4-CD43-6846-8FA5-67DBE8190C6A}"/>
                </a:ext>
              </a:extLst>
            </p:cNvPr>
            <p:cNvCxnSpPr/>
            <p:nvPr/>
          </p:nvCxnSpPr>
          <p:spPr>
            <a:xfrm>
              <a:off x="954635" y="815715"/>
              <a:ext cx="1707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8B01BF-7FE5-7D4F-A567-E160C5494DF5}"/>
                </a:ext>
              </a:extLst>
            </p:cNvPr>
            <p:cNvSpPr/>
            <p:nvPr/>
          </p:nvSpPr>
          <p:spPr>
            <a:xfrm>
              <a:off x="1466679" y="721853"/>
              <a:ext cx="187724" cy="1877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B5F7B-0D7B-BB46-8A67-A0D903B3C51C}"/>
                </a:ext>
              </a:extLst>
            </p:cNvPr>
            <p:cNvSpPr/>
            <p:nvPr/>
          </p:nvSpPr>
          <p:spPr>
            <a:xfrm>
              <a:off x="1081637" y="799187"/>
              <a:ext cx="40438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350" dirty="0">
                  <a:ea typeface="Brush Script MT" panose="03060802040406070304" pitchFamily="66" charset="-122"/>
                  <a:cs typeface="Brush Script MT" panose="03060802040406070304" pitchFamily="66" charset="-122"/>
                </a:rPr>
                <a:t>d</a:t>
              </a:r>
              <a:r>
                <a:rPr lang="en-GB" sz="1350" baseline="-25000" dirty="0"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  <a:endParaRPr lang="en-GB" sz="1350" dirty="0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021AF90-3759-834A-96A3-068FA1343466}"/>
                </a:ext>
              </a:extLst>
            </p:cNvPr>
            <p:cNvGrpSpPr/>
            <p:nvPr/>
          </p:nvGrpSpPr>
          <p:grpSpPr>
            <a:xfrm>
              <a:off x="1532245" y="813927"/>
              <a:ext cx="1290668" cy="698171"/>
              <a:chOff x="1109963" y="3129855"/>
              <a:chExt cx="1290668" cy="767990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8A570A7-AFB2-9145-A5F6-2A670CAE3EC5}"/>
                  </a:ext>
                </a:extLst>
              </p:cNvPr>
              <p:cNvSpPr txBox="1"/>
              <p:nvPr/>
            </p:nvSpPr>
            <p:spPr>
              <a:xfrm>
                <a:off x="1109963" y="3457724"/>
                <a:ext cx="129066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m</a:t>
                </a:r>
                <a:r>
                  <a:rPr lang="en-GB" sz="1350" baseline="-25000" dirty="0"/>
                  <a:t>i</a:t>
                </a:r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3BBCB992-38F7-6E44-A6C5-12353F782343}"/>
                  </a:ext>
                </a:extLst>
              </p:cNvPr>
              <p:cNvGrpSpPr/>
              <p:nvPr/>
            </p:nvGrpSpPr>
            <p:grpSpPr>
              <a:xfrm>
                <a:off x="1121513" y="3129855"/>
                <a:ext cx="878129" cy="410722"/>
                <a:chOff x="1368485" y="3916922"/>
                <a:chExt cx="878129" cy="410722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882D0688-F4A5-D649-8DF1-BDBB2F48D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485" y="3916922"/>
                  <a:ext cx="409813" cy="409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B7A2290-078A-A24C-B76D-22D68FEC0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327644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D129186-B008-EC4F-BF3E-4C00F4BB4728}"/>
                </a:ext>
              </a:extLst>
            </p:cNvPr>
            <p:cNvSpPr txBox="1"/>
            <p:nvPr/>
          </p:nvSpPr>
          <p:spPr>
            <a:xfrm>
              <a:off x="1827218" y="350736"/>
              <a:ext cx="378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L</a:t>
              </a:r>
              <a:r>
                <a:rPr lang="en-GB" sz="1350" baseline="-25000" dirty="0"/>
                <a:t>i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BAE16E1-A3A4-FD4C-A37F-2CAA701A6C04}"/>
                </a:ext>
              </a:extLst>
            </p:cNvPr>
            <p:cNvGrpSpPr/>
            <p:nvPr/>
          </p:nvGrpSpPr>
          <p:grpSpPr>
            <a:xfrm>
              <a:off x="2662323" y="803735"/>
              <a:ext cx="1290668" cy="698172"/>
              <a:chOff x="1109963" y="3129855"/>
              <a:chExt cx="1290668" cy="767992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6BDB44F-B7C1-7D49-8D08-201A010F6C21}"/>
                  </a:ext>
                </a:extLst>
              </p:cNvPr>
              <p:cNvSpPr txBox="1"/>
              <p:nvPr/>
            </p:nvSpPr>
            <p:spPr>
              <a:xfrm>
                <a:off x="1109963" y="3457725"/>
                <a:ext cx="1290668" cy="44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50" dirty="0"/>
                  <a:t>x</a:t>
                </a:r>
                <a:r>
                  <a:rPr lang="en-GB" sz="1350" baseline="-25000" dirty="0"/>
                  <a:t>i</a:t>
                </a:r>
                <a:r>
                  <a:rPr lang="en-GB" sz="1350" dirty="0"/>
                  <a:t> </a:t>
                </a:r>
                <a:r>
                  <a:rPr lang="en-GB" sz="1350" dirty="0" err="1"/>
                  <a:t>y</a:t>
                </a:r>
                <a:r>
                  <a:rPr lang="en-GB" sz="1350" baseline="-25000" dirty="0" err="1"/>
                  <a:t>i</a:t>
                </a:r>
                <a:endParaRPr lang="en-GB" sz="1350" baseline="-25000" dirty="0"/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B7C065B1-4CBB-954F-A547-7EBF5966E190}"/>
                  </a:ext>
                </a:extLst>
              </p:cNvPr>
              <p:cNvGrpSpPr/>
              <p:nvPr/>
            </p:nvGrpSpPr>
            <p:grpSpPr>
              <a:xfrm>
                <a:off x="1121513" y="3129855"/>
                <a:ext cx="878129" cy="410722"/>
                <a:chOff x="1368485" y="3916922"/>
                <a:chExt cx="878129" cy="410722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46230AB3-69BB-E345-9240-C897C0DE7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485" y="3916922"/>
                  <a:ext cx="409813" cy="409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EE2F14EB-1713-1341-9EDB-E18F556E7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1081" y="4327644"/>
                  <a:ext cx="46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9E53EE4-85FD-E549-BA96-53E7317C8E37}"/>
              </a:ext>
            </a:extLst>
          </p:cNvPr>
          <p:cNvGrpSpPr/>
          <p:nvPr/>
        </p:nvGrpSpPr>
        <p:grpSpPr>
          <a:xfrm>
            <a:off x="3403259" y="2355753"/>
            <a:ext cx="738891" cy="300082"/>
            <a:chOff x="1312748" y="3461660"/>
            <a:chExt cx="1030245" cy="400109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3CCF46-78AB-F84C-9763-93B7621FA3BB}"/>
                </a:ext>
              </a:extLst>
            </p:cNvPr>
            <p:cNvSpPr txBox="1"/>
            <p:nvPr/>
          </p:nvSpPr>
          <p:spPr>
            <a:xfrm>
              <a:off x="1312748" y="3461660"/>
              <a:ext cx="92502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x</a:t>
              </a:r>
              <a:r>
                <a:rPr lang="en-GB" sz="1350" baseline="-25000" dirty="0"/>
                <a:t>i</a:t>
              </a:r>
              <a:r>
                <a:rPr lang="en-GB" sz="1350" dirty="0"/>
                <a:t> </a:t>
              </a:r>
              <a:r>
                <a:rPr lang="en-GB" sz="1350" dirty="0" err="1"/>
                <a:t>y</a:t>
              </a:r>
              <a:r>
                <a:rPr lang="en-GB" sz="1350" baseline="-25000" dirty="0" err="1"/>
                <a:t>i</a:t>
              </a:r>
              <a:endParaRPr lang="en-GB" sz="1350" baseline="-25000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E6BF2F1-D837-7440-BD82-7B3F72719311}"/>
                </a:ext>
              </a:extLst>
            </p:cNvPr>
            <p:cNvGrpSpPr/>
            <p:nvPr/>
          </p:nvGrpSpPr>
          <p:grpSpPr>
            <a:xfrm>
              <a:off x="1534109" y="3631284"/>
              <a:ext cx="808884" cy="202094"/>
              <a:chOff x="1781081" y="4418351"/>
              <a:chExt cx="808884" cy="20209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B925B7D-171F-694E-BEEE-9B43EA53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0836" y="4418351"/>
                <a:ext cx="339129" cy="202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F0170FB1-1D82-7940-AC7F-5662070C9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207E78F-B8CB-634D-8A28-313A9697745A}"/>
              </a:ext>
            </a:extLst>
          </p:cNvPr>
          <p:cNvCxnSpPr/>
          <p:nvPr/>
        </p:nvCxnSpPr>
        <p:spPr>
          <a:xfrm>
            <a:off x="4152718" y="2474084"/>
            <a:ext cx="132979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C750D58-F5D7-7842-8395-F1C00318E2CD}"/>
              </a:ext>
            </a:extLst>
          </p:cNvPr>
          <p:cNvSpPr/>
          <p:nvPr/>
        </p:nvSpPr>
        <p:spPr>
          <a:xfrm>
            <a:off x="4551453" y="2403688"/>
            <a:ext cx="14618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39F7CE-E021-D44A-8555-E6B4AD20112D}"/>
              </a:ext>
            </a:extLst>
          </p:cNvPr>
          <p:cNvSpPr/>
          <p:nvPr/>
        </p:nvSpPr>
        <p:spPr>
          <a:xfrm>
            <a:off x="4251616" y="2461688"/>
            <a:ext cx="2856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  <a:r>
              <a:rPr lang="en-GB" sz="1350" baseline="-2500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833E06E-A276-D743-82C9-36810BEFF42D}"/>
              </a:ext>
            </a:extLst>
          </p:cNvPr>
          <p:cNvGrpSpPr/>
          <p:nvPr/>
        </p:nvGrpSpPr>
        <p:grpSpPr>
          <a:xfrm>
            <a:off x="4602510" y="2472743"/>
            <a:ext cx="1005059" cy="523629"/>
            <a:chOff x="1109963" y="3129855"/>
            <a:chExt cx="1290668" cy="7679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B968F50-2D12-0D40-A520-96E2AD6D7D2B}"/>
                </a:ext>
              </a:extLst>
            </p:cNvPr>
            <p:cNvSpPr txBox="1"/>
            <p:nvPr/>
          </p:nvSpPr>
          <p:spPr>
            <a:xfrm>
              <a:off x="1109963" y="3457724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m</a:t>
              </a:r>
              <a:r>
                <a:rPr lang="en-GB" sz="1350" baseline="-25000" dirty="0"/>
                <a:t>i</a:t>
              </a: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D24AA34-F0CF-CC41-B9F0-B4469367EEB6}"/>
                </a:ext>
              </a:extLst>
            </p:cNvPr>
            <p:cNvGrpSpPr/>
            <p:nvPr/>
          </p:nvGrpSpPr>
          <p:grpSpPr>
            <a:xfrm>
              <a:off x="1121513" y="3129855"/>
              <a:ext cx="878129" cy="410722"/>
              <a:chOff x="1368485" y="3916922"/>
              <a:chExt cx="878129" cy="410722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BC434E4F-0644-A647-8A5D-5852573B7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16922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B8C7A6F-0860-914C-8A66-FF54023E0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0620967-E220-774C-9A68-6CBACE8107DC}"/>
              </a:ext>
            </a:extLst>
          </p:cNvPr>
          <p:cNvGrpSpPr/>
          <p:nvPr/>
        </p:nvGrpSpPr>
        <p:grpSpPr>
          <a:xfrm>
            <a:off x="4152718" y="2076614"/>
            <a:ext cx="1329798" cy="300082"/>
            <a:chOff x="4162039" y="1812208"/>
            <a:chExt cx="535281" cy="300082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897CA2E-0033-F742-9753-D90117AA9CA5}"/>
                </a:ext>
              </a:extLst>
            </p:cNvPr>
            <p:cNvCxnSpPr>
              <a:cxnSpLocks/>
            </p:cNvCxnSpPr>
            <p:nvPr/>
          </p:nvCxnSpPr>
          <p:spPr>
            <a:xfrm>
              <a:off x="4162039" y="1975383"/>
              <a:ext cx="5352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A49D5B3-846C-2946-8031-29AC3CCE8578}"/>
                </a:ext>
              </a:extLst>
            </p:cNvPr>
            <p:cNvSpPr txBox="1"/>
            <p:nvPr/>
          </p:nvSpPr>
          <p:spPr>
            <a:xfrm flipH="1">
              <a:off x="4362008" y="1812208"/>
              <a:ext cx="166250" cy="300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L</a:t>
              </a:r>
              <a:r>
                <a:rPr lang="en-GB" sz="1350" baseline="-25000" dirty="0"/>
                <a:t>i</a:t>
              </a: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608FFD10-B4CB-7846-A1BC-F553328ADEDD}"/>
              </a:ext>
            </a:extLst>
          </p:cNvPr>
          <p:cNvSpPr txBox="1"/>
          <p:nvPr/>
        </p:nvSpPr>
        <p:spPr>
          <a:xfrm>
            <a:off x="1178805" y="56186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3970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C50292-3B76-7441-9C9B-900D78D23134}"/>
              </a:ext>
            </a:extLst>
          </p:cNvPr>
          <p:cNvCxnSpPr>
            <a:cxnSpLocks/>
          </p:cNvCxnSpPr>
          <p:nvPr/>
        </p:nvCxnSpPr>
        <p:spPr>
          <a:xfrm flipH="1" flipV="1">
            <a:off x="4393581" y="2429572"/>
            <a:ext cx="986957" cy="3938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43977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17020" y="2467372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AB5502F-B3D0-4D48-8CF0-FBC395DC86FA}"/>
              </a:ext>
            </a:extLst>
          </p:cNvPr>
          <p:cNvSpPr txBox="1"/>
          <p:nvPr/>
        </p:nvSpPr>
        <p:spPr>
          <a:xfrm>
            <a:off x="4911107" y="23381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L</a:t>
            </a:r>
            <a:r>
              <a:rPr lang="en-GB" sz="1350" baseline="-25000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2D66A32-3AEC-9A4B-AE7C-E19FCBC1499F}"/>
              </a:ext>
            </a:extLst>
          </p:cNvPr>
          <p:cNvGrpSpPr/>
          <p:nvPr/>
        </p:nvGrpSpPr>
        <p:grpSpPr>
          <a:xfrm>
            <a:off x="5193927" y="2823736"/>
            <a:ext cx="491992" cy="882198"/>
            <a:chOff x="1453087" y="2908654"/>
            <a:chExt cx="655989" cy="1293888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13C2070-24CB-C445-8ACB-D8A22FFE1CF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744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 err="1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r>
                <a:rPr lang="en-GB" sz="1350" dirty="0">
                  <a:solidFill>
                    <a:srgbClr val="FF0000"/>
                  </a:solidFill>
                </a:rPr>
                <a:t> </a:t>
              </a:r>
              <a:r>
                <a:rPr lang="en-GB" sz="1350" dirty="0" err="1">
                  <a:solidFill>
                    <a:srgbClr val="FF0000"/>
                  </a:solidFill>
                </a:rPr>
                <a:t>y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endParaRPr lang="en-GB" sz="135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5083240-5C51-E548-B02D-46C1D8D44B51}"/>
                </a:ext>
              </a:extLst>
            </p:cNvPr>
            <p:cNvGrpSpPr/>
            <p:nvPr/>
          </p:nvGrpSpPr>
          <p:grpSpPr>
            <a:xfrm>
              <a:off x="1534109" y="2908654"/>
              <a:ext cx="465533" cy="631923"/>
              <a:chOff x="1781081" y="3695721"/>
              <a:chExt cx="465533" cy="631923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709665BF-1D56-4141-83D6-7E8C4144C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4722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0EDE5375-3A37-4946-AE45-A36C34F5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DE1AB99-70C2-F548-AAA5-5ED12044B0B1}"/>
              </a:ext>
            </a:extLst>
          </p:cNvPr>
          <p:cNvGrpSpPr/>
          <p:nvPr/>
        </p:nvGrpSpPr>
        <p:grpSpPr>
          <a:xfrm>
            <a:off x="2618426" y="4098054"/>
            <a:ext cx="784162" cy="461665"/>
            <a:chOff x="1121513" y="2913087"/>
            <a:chExt cx="1045550" cy="677108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98AB6ED-CE83-8E42-ADDD-B0701AEBA21E}"/>
                </a:ext>
              </a:extLst>
            </p:cNvPr>
            <p:cNvSpPr txBox="1"/>
            <p:nvPr/>
          </p:nvSpPr>
          <p:spPr>
            <a:xfrm>
              <a:off x="1511073" y="2913087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7B8A3BD7-04E5-DA48-AFDA-4CC0E04F7BC1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4BAF46D-F133-E548-8C48-5D2329F1F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9CCFF43C-4B0D-8546-9A52-151EF360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E968BE8-621A-CE48-B0C5-898B8EE25BA9}"/>
              </a:ext>
            </a:extLst>
          </p:cNvPr>
          <p:cNvGrpSpPr/>
          <p:nvPr/>
        </p:nvGrpSpPr>
        <p:grpSpPr>
          <a:xfrm>
            <a:off x="4263334" y="2614654"/>
            <a:ext cx="653441" cy="674449"/>
            <a:chOff x="1351554" y="2908654"/>
            <a:chExt cx="871255" cy="989190"/>
          </a:xfrm>
        </p:grpSpPr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E0FE7C13-75A0-034B-82EB-4D4E42825F38}"/>
                </a:ext>
              </a:extLst>
            </p:cNvPr>
            <p:cNvSpPr txBox="1"/>
            <p:nvPr/>
          </p:nvSpPr>
          <p:spPr>
            <a:xfrm>
              <a:off x="1351554" y="3457725"/>
              <a:ext cx="871255" cy="44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6"/>
                  </a:solidFill>
                </a:rPr>
                <a:t>m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  <a:r>
                <a:rPr lang="en-GB" sz="1350" dirty="0">
                  <a:solidFill>
                    <a:schemeClr val="accent6"/>
                  </a:solidFill>
                </a:rPr>
                <a:t> d</a:t>
              </a:r>
              <a:r>
                <a:rPr lang="en-GB" sz="1350" baseline="-25000" dirty="0">
                  <a:solidFill>
                    <a:schemeClr val="accent6"/>
                  </a:solidFill>
                </a:rPr>
                <a:t>3</a:t>
              </a:r>
            </a:p>
          </p:txBody>
        </p: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03F5BA94-56DE-5642-A006-F1CC53A5A131}"/>
                </a:ext>
              </a:extLst>
            </p:cNvPr>
            <p:cNvGrpSpPr/>
            <p:nvPr/>
          </p:nvGrpSpPr>
          <p:grpSpPr>
            <a:xfrm>
              <a:off x="1534109" y="2908654"/>
              <a:ext cx="631345" cy="631923"/>
              <a:chOff x="1781081" y="3695721"/>
              <a:chExt cx="631345" cy="631923"/>
            </a:xfrm>
          </p:grpSpPr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C5CFC8D-2DA9-AE41-97A0-94EB910A4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900" y="3695721"/>
                <a:ext cx="173526" cy="631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B8DAD55-B64B-0E4E-B8FF-2BC5CFF20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487778" y="2907553"/>
            <a:ext cx="740672" cy="680671"/>
            <a:chOff x="1121513" y="3136517"/>
            <a:chExt cx="987563" cy="998317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B78FCD9-A016-0F40-80EE-9DCB44B77B2B}"/>
              </a:ext>
            </a:extLst>
          </p:cNvPr>
          <p:cNvCxnSpPr>
            <a:cxnSpLocks/>
          </p:cNvCxnSpPr>
          <p:nvPr/>
        </p:nvCxnSpPr>
        <p:spPr>
          <a:xfrm>
            <a:off x="1780734" y="5050109"/>
            <a:ext cx="39051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E4E0D5A-1FC0-B249-AFF5-C7DDA904F0DF}"/>
              </a:ext>
            </a:extLst>
          </p:cNvPr>
          <p:cNvCxnSpPr>
            <a:cxnSpLocks/>
          </p:cNvCxnSpPr>
          <p:nvPr/>
        </p:nvCxnSpPr>
        <p:spPr>
          <a:xfrm flipV="1">
            <a:off x="2621374" y="4230869"/>
            <a:ext cx="0" cy="730948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05B01D9A-1A19-034D-B42F-6D91A32574D0}"/>
              </a:ext>
            </a:extLst>
          </p:cNvPr>
          <p:cNvSpPr/>
          <p:nvPr/>
        </p:nvSpPr>
        <p:spPr>
          <a:xfrm>
            <a:off x="2549677" y="416751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F805C5B-C727-B341-BF78-43F49123A613}"/>
              </a:ext>
            </a:extLst>
          </p:cNvPr>
          <p:cNvCxnSpPr>
            <a:cxnSpLocks/>
          </p:cNvCxnSpPr>
          <p:nvPr/>
        </p:nvCxnSpPr>
        <p:spPr>
          <a:xfrm flipH="1" flipV="1">
            <a:off x="3483977" y="2891651"/>
            <a:ext cx="3801" cy="1275865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F4838E0-299F-4E4E-886A-509C1BFD478F}"/>
              </a:ext>
            </a:extLst>
          </p:cNvPr>
          <p:cNvCxnSpPr>
            <a:cxnSpLocks/>
          </p:cNvCxnSpPr>
          <p:nvPr/>
        </p:nvCxnSpPr>
        <p:spPr>
          <a:xfrm flipV="1">
            <a:off x="4874770" y="2620339"/>
            <a:ext cx="0" cy="1080747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061D185D-7586-0848-928D-BCB10DCCBB30}"/>
              </a:ext>
            </a:extLst>
          </p:cNvPr>
          <p:cNvSpPr/>
          <p:nvPr/>
        </p:nvSpPr>
        <p:spPr>
          <a:xfrm>
            <a:off x="3419029" y="2824678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7791E90-FBE7-5F4B-9376-35E1A8AF5470}"/>
              </a:ext>
            </a:extLst>
          </p:cNvPr>
          <p:cNvSpPr/>
          <p:nvPr/>
        </p:nvSpPr>
        <p:spPr>
          <a:xfrm>
            <a:off x="4805789" y="2552133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B8B257B3-CCCE-5C43-9052-B05EF5808FAD}"/>
              </a:ext>
            </a:extLst>
          </p:cNvPr>
          <p:cNvCxnSpPr>
            <a:cxnSpLocks/>
          </p:cNvCxnSpPr>
          <p:nvPr/>
        </p:nvCxnSpPr>
        <p:spPr>
          <a:xfrm flipV="1">
            <a:off x="4866962" y="2620884"/>
            <a:ext cx="0" cy="34515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46F9F9C4-7CB6-5848-8FCB-D944688FF55A}"/>
              </a:ext>
            </a:extLst>
          </p:cNvPr>
          <p:cNvCxnSpPr>
            <a:cxnSpLocks/>
          </p:cNvCxnSpPr>
          <p:nvPr/>
        </p:nvCxnSpPr>
        <p:spPr>
          <a:xfrm flipV="1">
            <a:off x="3484452" y="2891100"/>
            <a:ext cx="0" cy="35784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B040E4BD-54C6-984B-877E-69417C442EB7}"/>
              </a:ext>
            </a:extLst>
          </p:cNvPr>
          <p:cNvCxnSpPr>
            <a:cxnSpLocks/>
          </p:cNvCxnSpPr>
          <p:nvPr/>
        </p:nvCxnSpPr>
        <p:spPr>
          <a:xfrm flipV="1">
            <a:off x="2605132" y="4237745"/>
            <a:ext cx="5275" cy="97594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B09E586D-A0CD-1A48-A986-50F1B4B18B12}"/>
              </a:ext>
            </a:extLst>
          </p:cNvPr>
          <p:cNvCxnSpPr>
            <a:cxnSpLocks/>
          </p:cNvCxnSpPr>
          <p:nvPr/>
        </p:nvCxnSpPr>
        <p:spPr>
          <a:xfrm flipH="1" flipV="1">
            <a:off x="2330605" y="4586373"/>
            <a:ext cx="2765" cy="109052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2F14A91-ABAA-C54E-A72A-DA4BBFF69E31}"/>
              </a:ext>
            </a:extLst>
          </p:cNvPr>
          <p:cNvCxnSpPr/>
          <p:nvPr/>
        </p:nvCxnSpPr>
        <p:spPr>
          <a:xfrm>
            <a:off x="2330605" y="5676900"/>
            <a:ext cx="2536357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FB059DF0-6103-7A46-84FF-A52A8B0A57F4}"/>
              </a:ext>
            </a:extLst>
          </p:cNvPr>
          <p:cNvCxnSpPr>
            <a:cxnSpLocks/>
          </p:cNvCxnSpPr>
          <p:nvPr/>
        </p:nvCxnSpPr>
        <p:spPr>
          <a:xfrm>
            <a:off x="2350702" y="5423664"/>
            <a:ext cx="1133275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87AEFC4-E4D2-1D40-8FA5-B954DCF1F2FE}"/>
              </a:ext>
            </a:extLst>
          </p:cNvPr>
          <p:cNvSpPr txBox="1"/>
          <p:nvPr/>
        </p:nvSpPr>
        <p:spPr>
          <a:xfrm>
            <a:off x="3426746" y="56079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</a:rPr>
              <a:t>D</a:t>
            </a:r>
            <a:r>
              <a:rPr lang="en-GB" sz="1400" baseline="-25000" dirty="0">
                <a:solidFill>
                  <a:schemeClr val="accent6"/>
                </a:solidFill>
              </a:rPr>
              <a:t>1,3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3D9D3F6-44B8-864D-9F94-84465B22B955}"/>
              </a:ext>
            </a:extLst>
          </p:cNvPr>
          <p:cNvSpPr txBox="1"/>
          <p:nvPr/>
        </p:nvSpPr>
        <p:spPr>
          <a:xfrm>
            <a:off x="2736590" y="536215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D</a:t>
            </a:r>
            <a:r>
              <a:rPr lang="en-GB" sz="1400" baseline="-25000" dirty="0">
                <a:solidFill>
                  <a:schemeClr val="accent1"/>
                </a:solidFill>
              </a:rPr>
              <a:t>1,2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0BE837F4-2B10-4143-A437-F599B6F08296}"/>
              </a:ext>
            </a:extLst>
          </p:cNvPr>
          <p:cNvSpPr txBox="1"/>
          <p:nvPr/>
        </p:nvSpPr>
        <p:spPr>
          <a:xfrm>
            <a:off x="2338185" y="505952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D</a:t>
            </a:r>
            <a:r>
              <a:rPr lang="en-GB" sz="1400" baseline="-25000" dirty="0">
                <a:solidFill>
                  <a:schemeClr val="accent2"/>
                </a:solidFill>
              </a:rPr>
              <a:t>1,1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06F9B5B-4C41-0347-BEEA-BF34634DADD3}"/>
              </a:ext>
            </a:extLst>
          </p:cNvPr>
          <p:cNvCxnSpPr>
            <a:cxnSpLocks/>
          </p:cNvCxnSpPr>
          <p:nvPr/>
        </p:nvCxnSpPr>
        <p:spPr>
          <a:xfrm>
            <a:off x="2330605" y="5131636"/>
            <a:ext cx="287821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A6322F9-D9D3-8648-80FC-D41AB2F7B022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474515" y="3129869"/>
            <a:ext cx="1788819" cy="91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B2048E4-D527-A241-B276-3A1DE4BC4856}"/>
              </a:ext>
            </a:extLst>
          </p:cNvPr>
          <p:cNvSpPr txBox="1"/>
          <p:nvPr/>
        </p:nvSpPr>
        <p:spPr>
          <a:xfrm>
            <a:off x="3790382" y="2778295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6904440A-823F-5F44-8D69-AA78F080E411}"/>
              </a:ext>
            </a:extLst>
          </p:cNvPr>
          <p:cNvGrpSpPr/>
          <p:nvPr/>
        </p:nvGrpSpPr>
        <p:grpSpPr>
          <a:xfrm rot="3465116">
            <a:off x="2176740" y="2295116"/>
            <a:ext cx="1659680" cy="1673380"/>
            <a:chOff x="2955148" y="3912927"/>
            <a:chExt cx="853843" cy="860890"/>
          </a:xfrm>
        </p:grpSpPr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AC38980-DC17-444C-B1F8-8DFB6E94B3EF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2F52CA55-7623-924F-A887-82EB547BB400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E9FB3961-2B91-9344-A470-C391932E7FF0}"/>
              </a:ext>
            </a:extLst>
          </p:cNvPr>
          <p:cNvCxnSpPr>
            <a:cxnSpLocks/>
          </p:cNvCxnSpPr>
          <p:nvPr/>
        </p:nvCxnSpPr>
        <p:spPr>
          <a:xfrm>
            <a:off x="3529320" y="2411718"/>
            <a:ext cx="2011038" cy="1033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39DBE6D0-FD97-EA4F-BAC6-E39509CF5B2D}"/>
              </a:ext>
            </a:extLst>
          </p:cNvPr>
          <p:cNvGrpSpPr/>
          <p:nvPr/>
        </p:nvGrpSpPr>
        <p:grpSpPr>
          <a:xfrm rot="3465116">
            <a:off x="4135105" y="2174722"/>
            <a:ext cx="516954" cy="521221"/>
            <a:chOff x="2955148" y="3912927"/>
            <a:chExt cx="853843" cy="860890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CF62D7AC-4781-1B44-99A0-E061EADCE4F5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9507900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BCAED5FD-1E6B-1C49-9673-8DCD5A2C3AEE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186EA52C-F727-244F-89DA-98469A4BAECA}"/>
              </a:ext>
            </a:extLst>
          </p:cNvPr>
          <p:cNvGrpSpPr/>
          <p:nvPr/>
        </p:nvGrpSpPr>
        <p:grpSpPr>
          <a:xfrm rot="3465116">
            <a:off x="1845193" y="4586568"/>
            <a:ext cx="979535" cy="933449"/>
            <a:chOff x="2955148" y="3912927"/>
            <a:chExt cx="853843" cy="86089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9019383-8AFB-0F4A-8000-51F2C95645DE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3822886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8D48A0E-B074-5341-A2E4-836E816BA048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E0135BE-D4E0-D44F-87DE-367103FAA7E8}"/>
              </a:ext>
            </a:extLst>
          </p:cNvPr>
          <p:cNvSpPr txBox="1"/>
          <p:nvPr/>
        </p:nvSpPr>
        <p:spPr>
          <a:xfrm>
            <a:off x="2670869" y="4580804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2"/>
                </a:solidFill>
                <a:latin typeface="Symbol" pitchFamily="2" charset="2"/>
              </a:rPr>
              <a:t>1</a:t>
            </a:r>
            <a:endParaRPr lang="en-GB" sz="1350" baseline="-25000" dirty="0">
              <a:solidFill>
                <a:schemeClr val="accent2"/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6FEBBA6-F87D-C94D-A0B6-1F405A5D8837}"/>
              </a:ext>
            </a:extLst>
          </p:cNvPr>
          <p:cNvSpPr txBox="1"/>
          <p:nvPr/>
        </p:nvSpPr>
        <p:spPr>
          <a:xfrm>
            <a:off x="4582255" y="2064565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6"/>
                </a:solidFill>
                <a:latin typeface="Symbol" pitchFamily="2" charset="2"/>
              </a:rPr>
              <a:t>3</a:t>
            </a:r>
            <a:endParaRPr lang="en-GB" sz="1350" baseline="-25000" dirty="0">
              <a:solidFill>
                <a:schemeClr val="accent6"/>
              </a:solidFill>
            </a:endParaRPr>
          </a:p>
        </p:txBody>
      </p: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9653EDEC-E1B8-E042-A3CE-6BD94BD1C5DD}"/>
              </a:ext>
            </a:extLst>
          </p:cNvPr>
          <p:cNvCxnSpPr>
            <a:cxnSpLocks/>
          </p:cNvCxnSpPr>
          <p:nvPr/>
        </p:nvCxnSpPr>
        <p:spPr>
          <a:xfrm flipV="1">
            <a:off x="3004710" y="3125453"/>
            <a:ext cx="0" cy="34334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17A4B24D-456A-3041-BF01-BC57BE236ABC}"/>
              </a:ext>
            </a:extLst>
          </p:cNvPr>
          <p:cNvCxnSpPr>
            <a:cxnSpLocks/>
          </p:cNvCxnSpPr>
          <p:nvPr/>
        </p:nvCxnSpPr>
        <p:spPr>
          <a:xfrm>
            <a:off x="3005519" y="6124932"/>
            <a:ext cx="1861443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8E3C8973-9DDA-DD47-8F56-DD66CC334667}"/>
              </a:ext>
            </a:extLst>
          </p:cNvPr>
          <p:cNvSpPr txBox="1"/>
          <p:nvPr/>
        </p:nvSpPr>
        <p:spPr>
          <a:xfrm>
            <a:off x="3751029" y="6056016"/>
            <a:ext cx="4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</a:rPr>
              <a:t>D</a:t>
            </a:r>
            <a:r>
              <a:rPr lang="en-GB" sz="1400" baseline="-25000" dirty="0">
                <a:solidFill>
                  <a:schemeClr val="accent6"/>
                </a:solidFill>
              </a:rPr>
              <a:t>2,3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AC759F1-BA93-4141-A8AB-EAFED64A29AA}"/>
              </a:ext>
            </a:extLst>
          </p:cNvPr>
          <p:cNvCxnSpPr>
            <a:cxnSpLocks/>
          </p:cNvCxnSpPr>
          <p:nvPr/>
        </p:nvCxnSpPr>
        <p:spPr>
          <a:xfrm>
            <a:off x="3020803" y="6318587"/>
            <a:ext cx="464324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D1E71701-2734-4442-84E9-FBCA9AA94D71}"/>
              </a:ext>
            </a:extLst>
          </p:cNvPr>
          <p:cNvSpPr txBox="1"/>
          <p:nvPr/>
        </p:nvSpPr>
        <p:spPr>
          <a:xfrm>
            <a:off x="3047120" y="6257076"/>
            <a:ext cx="4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D</a:t>
            </a:r>
            <a:r>
              <a:rPr lang="en-GB" sz="1400" baseline="-25000" dirty="0">
                <a:solidFill>
                  <a:schemeClr val="accent1"/>
                </a:solidFill>
              </a:rPr>
              <a:t>2,2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DCA3E7E-4DF4-7048-8EFB-BB35AB4DB080}"/>
              </a:ext>
            </a:extLst>
          </p:cNvPr>
          <p:cNvSpPr txBox="1"/>
          <p:nvPr/>
        </p:nvSpPr>
        <p:spPr>
          <a:xfrm>
            <a:off x="2236424" y="881349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Distances3L</a:t>
            </a:r>
          </a:p>
        </p:txBody>
      </p:sp>
    </p:spTree>
    <p:extLst>
      <p:ext uri="{BB962C8B-B14F-4D97-AF65-F5344CB8AC3E}">
        <p14:creationId xmlns:p14="http://schemas.microsoft.com/office/powerpoint/2010/main" val="329722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/>
          <p:nvPr/>
        </p:nvCxnSpPr>
        <p:spPr>
          <a:xfrm flipV="1">
            <a:off x="2330605" y="3137675"/>
            <a:ext cx="674649" cy="19124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CB197E9-682F-0140-953B-7B8FA0ADFA57}"/>
              </a:ext>
            </a:extLst>
          </p:cNvPr>
          <p:cNvSpPr txBox="1"/>
          <p:nvPr/>
        </p:nvSpPr>
        <p:spPr>
          <a:xfrm>
            <a:off x="2443977" y="3703856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517020" y="2467372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DE1AB99-70C2-F548-AAA5-5ED12044B0B1}"/>
              </a:ext>
            </a:extLst>
          </p:cNvPr>
          <p:cNvGrpSpPr/>
          <p:nvPr/>
        </p:nvGrpSpPr>
        <p:grpSpPr>
          <a:xfrm>
            <a:off x="2618426" y="4098054"/>
            <a:ext cx="784162" cy="461665"/>
            <a:chOff x="1121513" y="2913087"/>
            <a:chExt cx="1045550" cy="677108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D98AB6ED-CE83-8E42-ADDD-B0701AEBA21E}"/>
                </a:ext>
              </a:extLst>
            </p:cNvPr>
            <p:cNvSpPr txBox="1"/>
            <p:nvPr/>
          </p:nvSpPr>
          <p:spPr>
            <a:xfrm>
              <a:off x="1511073" y="2913087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7B8A3BD7-04E5-DA48-AFDA-4CC0E04F7BC1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4BAF46D-F133-E548-8C48-5D2329F1F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9CCFF43C-4B0D-8546-9A52-151EF360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487778" y="2907553"/>
            <a:ext cx="740672" cy="680671"/>
            <a:chOff x="1121513" y="3136517"/>
            <a:chExt cx="987563" cy="998317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1121513" y="3136517"/>
              <a:ext cx="878129" cy="409813"/>
              <a:chOff x="1368485" y="3923584"/>
              <a:chExt cx="878129" cy="409813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85" y="3923584"/>
                <a:ext cx="409813" cy="409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B78FCD9-A016-0F40-80EE-9DCB44B77B2B}"/>
              </a:ext>
            </a:extLst>
          </p:cNvPr>
          <p:cNvCxnSpPr>
            <a:cxnSpLocks/>
          </p:cNvCxnSpPr>
          <p:nvPr/>
        </p:nvCxnSpPr>
        <p:spPr>
          <a:xfrm>
            <a:off x="1780734" y="5050109"/>
            <a:ext cx="290143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E4E0D5A-1FC0-B249-AFF5-C7DDA904F0DF}"/>
              </a:ext>
            </a:extLst>
          </p:cNvPr>
          <p:cNvCxnSpPr>
            <a:cxnSpLocks/>
          </p:cNvCxnSpPr>
          <p:nvPr/>
        </p:nvCxnSpPr>
        <p:spPr>
          <a:xfrm flipV="1">
            <a:off x="2621374" y="4230869"/>
            <a:ext cx="0" cy="730948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05B01D9A-1A19-034D-B42F-6D91A32574D0}"/>
              </a:ext>
            </a:extLst>
          </p:cNvPr>
          <p:cNvSpPr/>
          <p:nvPr/>
        </p:nvSpPr>
        <p:spPr>
          <a:xfrm>
            <a:off x="2549677" y="416751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F805C5B-C727-B341-BF78-43F49123A613}"/>
              </a:ext>
            </a:extLst>
          </p:cNvPr>
          <p:cNvCxnSpPr>
            <a:cxnSpLocks/>
          </p:cNvCxnSpPr>
          <p:nvPr/>
        </p:nvCxnSpPr>
        <p:spPr>
          <a:xfrm flipH="1" flipV="1">
            <a:off x="3483977" y="2891651"/>
            <a:ext cx="3801" cy="1275865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061D185D-7586-0848-928D-BCB10DCCBB30}"/>
              </a:ext>
            </a:extLst>
          </p:cNvPr>
          <p:cNvSpPr/>
          <p:nvPr/>
        </p:nvSpPr>
        <p:spPr>
          <a:xfrm>
            <a:off x="3419029" y="2824678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46F9F9C4-7CB6-5848-8FCB-D944688FF55A}"/>
              </a:ext>
            </a:extLst>
          </p:cNvPr>
          <p:cNvCxnSpPr>
            <a:cxnSpLocks/>
          </p:cNvCxnSpPr>
          <p:nvPr/>
        </p:nvCxnSpPr>
        <p:spPr>
          <a:xfrm flipV="1">
            <a:off x="3484452" y="2891100"/>
            <a:ext cx="0" cy="28254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B040E4BD-54C6-984B-877E-69417C442EB7}"/>
              </a:ext>
            </a:extLst>
          </p:cNvPr>
          <p:cNvCxnSpPr>
            <a:cxnSpLocks/>
          </p:cNvCxnSpPr>
          <p:nvPr/>
        </p:nvCxnSpPr>
        <p:spPr>
          <a:xfrm flipV="1">
            <a:off x="2605132" y="4237745"/>
            <a:ext cx="5275" cy="97594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B09E586D-A0CD-1A48-A986-50F1B4B18B12}"/>
              </a:ext>
            </a:extLst>
          </p:cNvPr>
          <p:cNvCxnSpPr>
            <a:cxnSpLocks/>
          </p:cNvCxnSpPr>
          <p:nvPr/>
        </p:nvCxnSpPr>
        <p:spPr>
          <a:xfrm flipH="1" flipV="1">
            <a:off x="2330605" y="4586373"/>
            <a:ext cx="2765" cy="109052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FB059DF0-6103-7A46-84FF-A52A8B0A57F4}"/>
              </a:ext>
            </a:extLst>
          </p:cNvPr>
          <p:cNvCxnSpPr>
            <a:cxnSpLocks/>
          </p:cNvCxnSpPr>
          <p:nvPr/>
        </p:nvCxnSpPr>
        <p:spPr>
          <a:xfrm>
            <a:off x="2350702" y="5632982"/>
            <a:ext cx="1133275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3D9D3F6-44B8-864D-9F94-84465B22B955}"/>
              </a:ext>
            </a:extLst>
          </p:cNvPr>
          <p:cNvSpPr txBox="1"/>
          <p:nvPr/>
        </p:nvSpPr>
        <p:spPr>
          <a:xfrm>
            <a:off x="2736590" y="557147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D</a:t>
            </a:r>
            <a:r>
              <a:rPr lang="en-GB" sz="1400" baseline="-25000" dirty="0">
                <a:solidFill>
                  <a:schemeClr val="accent1"/>
                </a:solidFill>
              </a:rPr>
              <a:t>1,2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0BE837F4-2B10-4143-A437-F599B6F08296}"/>
              </a:ext>
            </a:extLst>
          </p:cNvPr>
          <p:cNvSpPr txBox="1"/>
          <p:nvPr/>
        </p:nvSpPr>
        <p:spPr>
          <a:xfrm>
            <a:off x="2338185" y="505952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D</a:t>
            </a:r>
            <a:r>
              <a:rPr lang="en-GB" sz="1400" baseline="-25000" dirty="0">
                <a:solidFill>
                  <a:schemeClr val="accent2"/>
                </a:solidFill>
              </a:rPr>
              <a:t>1,1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06F9B5B-4C41-0347-BEEA-BF34634DADD3}"/>
              </a:ext>
            </a:extLst>
          </p:cNvPr>
          <p:cNvCxnSpPr>
            <a:cxnSpLocks/>
          </p:cNvCxnSpPr>
          <p:nvPr/>
        </p:nvCxnSpPr>
        <p:spPr>
          <a:xfrm>
            <a:off x="2330605" y="5131636"/>
            <a:ext cx="287821" cy="0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A6322F9-D9D3-8648-80FC-D41AB2F7B022}"/>
              </a:ext>
            </a:extLst>
          </p:cNvPr>
          <p:cNvCxnSpPr>
            <a:cxnSpLocks/>
          </p:cNvCxnSpPr>
          <p:nvPr/>
        </p:nvCxnSpPr>
        <p:spPr>
          <a:xfrm>
            <a:off x="2474515" y="3129869"/>
            <a:ext cx="1788819" cy="91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B2048E4-D527-A241-B276-3A1DE4BC4856}"/>
              </a:ext>
            </a:extLst>
          </p:cNvPr>
          <p:cNvSpPr txBox="1"/>
          <p:nvPr/>
        </p:nvSpPr>
        <p:spPr>
          <a:xfrm>
            <a:off x="3790382" y="2778295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6904440A-823F-5F44-8D69-AA78F080E411}"/>
              </a:ext>
            </a:extLst>
          </p:cNvPr>
          <p:cNvGrpSpPr/>
          <p:nvPr/>
        </p:nvGrpSpPr>
        <p:grpSpPr>
          <a:xfrm rot="3465116">
            <a:off x="2176740" y="2295116"/>
            <a:ext cx="1659680" cy="1673380"/>
            <a:chOff x="2955148" y="3912927"/>
            <a:chExt cx="853843" cy="860890"/>
          </a:xfrm>
        </p:grpSpPr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AC38980-DC17-444C-B1F8-8DFB6E94B3EF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2F52CA55-7623-924F-A887-82EB547BB400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186EA52C-F727-244F-89DA-98469A4BAECA}"/>
              </a:ext>
            </a:extLst>
          </p:cNvPr>
          <p:cNvGrpSpPr/>
          <p:nvPr/>
        </p:nvGrpSpPr>
        <p:grpSpPr>
          <a:xfrm rot="3465116">
            <a:off x="1845193" y="4586568"/>
            <a:ext cx="979535" cy="933449"/>
            <a:chOff x="2955148" y="3912927"/>
            <a:chExt cx="853843" cy="86089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9019383-8AFB-0F4A-8000-51F2C95645DE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3822886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8D48A0E-B074-5341-A2E4-836E816BA048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E0135BE-D4E0-D44F-87DE-367103FAA7E8}"/>
              </a:ext>
            </a:extLst>
          </p:cNvPr>
          <p:cNvSpPr txBox="1"/>
          <p:nvPr/>
        </p:nvSpPr>
        <p:spPr>
          <a:xfrm>
            <a:off x="2670869" y="4580804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2"/>
                </a:solidFill>
                <a:latin typeface="Symbol" pitchFamily="2" charset="2"/>
              </a:rPr>
              <a:t>1</a:t>
            </a:r>
            <a:endParaRPr lang="en-GB" sz="1350" baseline="-25000" dirty="0">
              <a:solidFill>
                <a:schemeClr val="accent2"/>
              </a:solidFill>
            </a:endParaRPr>
          </a:p>
        </p:txBody>
      </p: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9653EDEC-E1B8-E042-A3CE-6BD94BD1C5DD}"/>
              </a:ext>
            </a:extLst>
          </p:cNvPr>
          <p:cNvCxnSpPr>
            <a:cxnSpLocks/>
          </p:cNvCxnSpPr>
          <p:nvPr/>
        </p:nvCxnSpPr>
        <p:spPr>
          <a:xfrm flipV="1">
            <a:off x="3004710" y="3125453"/>
            <a:ext cx="0" cy="23829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AC759F1-BA93-4141-A8AB-EAFED64A29AA}"/>
              </a:ext>
            </a:extLst>
          </p:cNvPr>
          <p:cNvCxnSpPr>
            <a:cxnSpLocks/>
          </p:cNvCxnSpPr>
          <p:nvPr/>
        </p:nvCxnSpPr>
        <p:spPr>
          <a:xfrm>
            <a:off x="3020803" y="5172831"/>
            <a:ext cx="464324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D1E71701-2734-4442-84E9-FBCA9AA94D71}"/>
              </a:ext>
            </a:extLst>
          </p:cNvPr>
          <p:cNvSpPr txBox="1"/>
          <p:nvPr/>
        </p:nvSpPr>
        <p:spPr>
          <a:xfrm>
            <a:off x="3047120" y="5111320"/>
            <a:ext cx="4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D</a:t>
            </a:r>
            <a:r>
              <a:rPr lang="en-GB" sz="1400" baseline="-25000" dirty="0">
                <a:solidFill>
                  <a:schemeClr val="accent1"/>
                </a:solidFill>
              </a:rPr>
              <a:t>2,2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E21DD1-88ED-924F-A2D2-368E8CC83463}"/>
              </a:ext>
            </a:extLst>
          </p:cNvPr>
          <p:cNvSpPr txBox="1"/>
          <p:nvPr/>
        </p:nvSpPr>
        <p:spPr>
          <a:xfrm>
            <a:off x="2236424" y="881349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Distances2L</a:t>
            </a:r>
          </a:p>
        </p:txBody>
      </p:sp>
    </p:spTree>
    <p:extLst>
      <p:ext uri="{BB962C8B-B14F-4D97-AF65-F5344CB8AC3E}">
        <p14:creationId xmlns:p14="http://schemas.microsoft.com/office/powerpoint/2010/main" val="291472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2DE4FF3-25F3-0B48-8103-6CBC5CCD53BC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2353939" y="2421879"/>
            <a:ext cx="972889" cy="20993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E7BCAB-A151-814A-B93B-8BFA6A8A390F}"/>
              </a:ext>
            </a:extLst>
          </p:cNvPr>
          <p:cNvCxnSpPr>
            <a:cxnSpLocks/>
            <a:stCxn id="139" idx="4"/>
          </p:cNvCxnSpPr>
          <p:nvPr/>
        </p:nvCxnSpPr>
        <p:spPr>
          <a:xfrm flipV="1">
            <a:off x="2321687" y="3137675"/>
            <a:ext cx="683567" cy="13980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19FCD7C-4C31-934E-B504-EE03014E1B48}"/>
              </a:ext>
            </a:extLst>
          </p:cNvPr>
          <p:cNvCxnSpPr>
            <a:cxnSpLocks/>
          </p:cNvCxnSpPr>
          <p:nvPr/>
        </p:nvCxnSpPr>
        <p:spPr>
          <a:xfrm flipV="1">
            <a:off x="3002938" y="2429572"/>
            <a:ext cx="1390643" cy="708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C29ED3-19BB-864E-8811-7CAD2ED6BCEF}"/>
              </a:ext>
            </a:extLst>
          </p:cNvPr>
          <p:cNvGrpSpPr/>
          <p:nvPr/>
        </p:nvGrpSpPr>
        <p:grpSpPr>
          <a:xfrm rot="3465116">
            <a:off x="2686132" y="2823149"/>
            <a:ext cx="640382" cy="645668"/>
            <a:chOff x="2955148" y="3912927"/>
            <a:chExt cx="853843" cy="860890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08E070-805D-1D41-B1C5-6E4812F2E68B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39526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2A97828-6B29-1444-8F9B-0E6513D190AD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49616F92-3E15-EB4E-A9FC-95B0A8182D5C}"/>
              </a:ext>
            </a:extLst>
          </p:cNvPr>
          <p:cNvSpPr txBox="1"/>
          <p:nvPr/>
        </p:nvSpPr>
        <p:spPr>
          <a:xfrm>
            <a:off x="2851309" y="2551652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q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82B2011-FB1D-D241-A2E8-0F957790CD6D}"/>
              </a:ext>
            </a:extLst>
          </p:cNvPr>
          <p:cNvSpPr txBox="1"/>
          <p:nvPr/>
        </p:nvSpPr>
        <p:spPr>
          <a:xfrm>
            <a:off x="3309441" y="2551652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</a:rPr>
              <a:t>L</a:t>
            </a:r>
            <a:r>
              <a:rPr lang="en-GB" sz="1350" baseline="-25000" dirty="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85C4C4-5386-094D-9A2F-BC5CBE1DB22F}"/>
              </a:ext>
            </a:extLst>
          </p:cNvPr>
          <p:cNvGrpSpPr/>
          <p:nvPr/>
        </p:nvGrpSpPr>
        <p:grpSpPr>
          <a:xfrm>
            <a:off x="4360451" y="2422947"/>
            <a:ext cx="968001" cy="477861"/>
            <a:chOff x="1109963" y="3196983"/>
            <a:chExt cx="1290668" cy="700863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40C9254D-9EA0-814A-9969-707C28CE4974}"/>
                </a:ext>
              </a:extLst>
            </p:cNvPr>
            <p:cNvSpPr txBox="1"/>
            <p:nvPr/>
          </p:nvSpPr>
          <p:spPr>
            <a:xfrm>
              <a:off x="1109963" y="3457725"/>
              <a:ext cx="1290668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 err="1">
                  <a:solidFill>
                    <a:srgbClr val="FF0000"/>
                  </a:solidFill>
                </a:rPr>
                <a:t>x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r>
                <a:rPr lang="en-GB" sz="1350" dirty="0">
                  <a:solidFill>
                    <a:srgbClr val="FF0000"/>
                  </a:solidFill>
                </a:rPr>
                <a:t> </a:t>
              </a:r>
              <a:r>
                <a:rPr lang="en-GB" sz="1350" dirty="0" err="1">
                  <a:solidFill>
                    <a:srgbClr val="FF0000"/>
                  </a:solidFill>
                </a:rPr>
                <a:t>y</a:t>
              </a:r>
              <a:r>
                <a:rPr lang="en-GB" sz="1350" baseline="-25000" dirty="0" err="1">
                  <a:solidFill>
                    <a:srgbClr val="FF0000"/>
                  </a:solidFill>
                </a:rPr>
                <a:t>end</a:t>
              </a:r>
              <a:endParaRPr lang="en-GB" sz="135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A034ED1-F807-CC40-91A2-6F9D85330BC5}"/>
                </a:ext>
              </a:extLst>
            </p:cNvPr>
            <p:cNvGrpSpPr/>
            <p:nvPr/>
          </p:nvGrpSpPr>
          <p:grpSpPr>
            <a:xfrm>
              <a:off x="1165391" y="3196983"/>
              <a:ext cx="834251" cy="349347"/>
              <a:chOff x="1412363" y="3984050"/>
              <a:chExt cx="834251" cy="349347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1C737E09-C0D6-CA42-BE7B-F1361D91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2363" y="3984050"/>
                <a:ext cx="365937" cy="3493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7C68DFF-7624-D643-A2B6-344F9E99B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0B378C2-0CA3-1441-9C2B-F7D4728D071D}"/>
              </a:ext>
            </a:extLst>
          </p:cNvPr>
          <p:cNvGrpSpPr/>
          <p:nvPr/>
        </p:nvGrpSpPr>
        <p:grpSpPr>
          <a:xfrm>
            <a:off x="2234892" y="2860989"/>
            <a:ext cx="705690" cy="300082"/>
            <a:chOff x="1453087" y="3457719"/>
            <a:chExt cx="940920" cy="440118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75AF938-0AB7-474B-85C5-B155A57F77EB}"/>
                </a:ext>
              </a:extLst>
            </p:cNvPr>
            <p:cNvSpPr txBox="1"/>
            <p:nvPr/>
          </p:nvSpPr>
          <p:spPr>
            <a:xfrm>
              <a:off x="1453087" y="3457719"/>
              <a:ext cx="655991" cy="440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rgbClr val="0070C0"/>
                  </a:solidFill>
                </a:rPr>
                <a:t>x</a:t>
              </a:r>
              <a:r>
                <a:rPr lang="en-GB" sz="1350" baseline="-25000" dirty="0">
                  <a:solidFill>
                    <a:srgbClr val="0070C0"/>
                  </a:solidFill>
                </a:rPr>
                <a:t>2</a:t>
              </a:r>
              <a:r>
                <a:rPr lang="en-GB" sz="1350" dirty="0">
                  <a:solidFill>
                    <a:srgbClr val="0070C0"/>
                  </a:solidFill>
                </a:rPr>
                <a:t> y</a:t>
              </a:r>
              <a:r>
                <a:rPr lang="en-GB" sz="1350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0D98233B-7E2F-4A45-8C16-FA8C811AB9B5}"/>
                </a:ext>
              </a:extLst>
            </p:cNvPr>
            <p:cNvGrpSpPr/>
            <p:nvPr/>
          </p:nvGrpSpPr>
          <p:grpSpPr>
            <a:xfrm>
              <a:off x="1534109" y="3540024"/>
              <a:ext cx="859898" cy="300071"/>
              <a:chOff x="1781081" y="4327091"/>
              <a:chExt cx="859898" cy="300071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D36AC10-9F0F-4A4A-9A8B-8CF55AF4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8901" y="4327091"/>
                <a:ext cx="402078" cy="300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0DAB815A-5E71-394A-B76F-B04122A69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Ellipse 105">
            <a:extLst>
              <a:ext uri="{FF2B5EF4-FFF2-40B4-BE49-F238E27FC236}">
                <a16:creationId xmlns:a16="http://schemas.microsoft.com/office/drawing/2014/main" id="{58CC0282-C3E8-634B-8DE5-A1587EFE5A9D}"/>
              </a:ext>
            </a:extLst>
          </p:cNvPr>
          <p:cNvSpPr/>
          <p:nvPr/>
        </p:nvSpPr>
        <p:spPr>
          <a:xfrm>
            <a:off x="3685024" y="2684919"/>
            <a:ext cx="140793" cy="14079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accent1"/>
              </a:solidFill>
            </a:endParaRPr>
          </a:p>
        </p:txBody>
      </p: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CAD29AF-8E78-B24E-95F9-4E7D7B86814D}"/>
              </a:ext>
            </a:extLst>
          </p:cNvPr>
          <p:cNvGrpSpPr/>
          <p:nvPr/>
        </p:nvGrpSpPr>
        <p:grpSpPr>
          <a:xfrm>
            <a:off x="3742188" y="2755315"/>
            <a:ext cx="1212642" cy="1026536"/>
            <a:chOff x="492219" y="2629249"/>
            <a:chExt cx="1616857" cy="1505585"/>
          </a:xfrm>
        </p:grpSpPr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879E0BE0-9430-9644-8CA8-8417E7EEBEE3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  <a:r>
                <a:rPr lang="en-GB" sz="12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1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2</a:t>
              </a:r>
            </a:p>
          </p:txBody>
        </p: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AED3B22F-E83C-3947-9629-28830143E8D8}"/>
                </a:ext>
              </a:extLst>
            </p:cNvPr>
            <p:cNvGrpSpPr/>
            <p:nvPr/>
          </p:nvGrpSpPr>
          <p:grpSpPr>
            <a:xfrm>
              <a:off x="492219" y="2629249"/>
              <a:ext cx="1507423" cy="917081"/>
              <a:chOff x="739191" y="3416316"/>
              <a:chExt cx="1507423" cy="917081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7B91BD67-3D60-DE42-ADF3-96FFBCFD4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91" y="3416316"/>
                <a:ext cx="1039107" cy="9170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60B62E6-13AD-604F-9E7B-2A939711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A6460C6-3117-9943-805E-61BF1DFB0CCA}"/>
              </a:ext>
            </a:extLst>
          </p:cNvPr>
          <p:cNvCxnSpPr>
            <a:cxnSpLocks/>
          </p:cNvCxnSpPr>
          <p:nvPr/>
        </p:nvCxnSpPr>
        <p:spPr>
          <a:xfrm flipH="1">
            <a:off x="3002938" y="3145983"/>
            <a:ext cx="139064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956FB639-8554-064F-A351-4A97DA308F38}"/>
              </a:ext>
            </a:extLst>
          </p:cNvPr>
          <p:cNvGrpSpPr/>
          <p:nvPr/>
        </p:nvGrpSpPr>
        <p:grpSpPr>
          <a:xfrm rot="3465116">
            <a:off x="2596807" y="2735013"/>
            <a:ext cx="817043" cy="823787"/>
            <a:chOff x="2955148" y="3912927"/>
            <a:chExt cx="853843" cy="860890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3AB9BFD5-E7EA-D641-BF80-81336722AF66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589806"/>
                <a:gd name="adj2" fmla="val 1823160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6CD92BBD-7A56-E04A-B3A7-6872B42118C2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84F0694-4174-284B-9EBC-9CA2DF94CEA9}"/>
              </a:ext>
            </a:extLst>
          </p:cNvPr>
          <p:cNvSpPr txBox="1"/>
          <p:nvPr/>
        </p:nvSpPr>
        <p:spPr>
          <a:xfrm>
            <a:off x="3398581" y="3467558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F5EDD55E-BA3A-EC40-930F-D9E2A3BD7092}"/>
              </a:ext>
            </a:extLst>
          </p:cNvPr>
          <p:cNvGrpSpPr/>
          <p:nvPr/>
        </p:nvGrpSpPr>
        <p:grpSpPr>
          <a:xfrm rot="1255031">
            <a:off x="2010414" y="4189521"/>
            <a:ext cx="640382" cy="645668"/>
            <a:chOff x="2955148" y="3912927"/>
            <a:chExt cx="853843" cy="860890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6A2D6710-E9BE-FF49-8741-D74953FEA8C8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6856013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875BC2B7-0832-8045-A93A-D3CA01841648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E13E04F-0A34-F84B-A9BD-715DDE652E55}"/>
              </a:ext>
            </a:extLst>
          </p:cNvPr>
          <p:cNvSpPr txBox="1"/>
          <p:nvPr/>
        </p:nvSpPr>
        <p:spPr>
          <a:xfrm>
            <a:off x="2563525" y="4153382"/>
            <a:ext cx="7056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2"/>
                </a:solidFill>
                <a:latin typeface="Symbol" pitchFamily="2" charset="2"/>
              </a:rPr>
              <a:t>1</a:t>
            </a:r>
            <a:r>
              <a:rPr lang="en-GB" sz="1350" dirty="0">
                <a:solidFill>
                  <a:schemeClr val="accent2"/>
                </a:solidFill>
                <a:latin typeface="Symbol" pitchFamily="2" charset="2"/>
              </a:rPr>
              <a:t> = q</a:t>
            </a:r>
            <a:r>
              <a:rPr lang="en-GB" sz="1350" baseline="-25000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B2C356C5-9C1E-974F-B1AA-F57267205056}"/>
              </a:ext>
            </a:extLst>
          </p:cNvPr>
          <p:cNvSpPr txBox="1"/>
          <p:nvPr/>
        </p:nvSpPr>
        <p:spPr>
          <a:xfrm>
            <a:off x="2254580" y="3724943"/>
            <a:ext cx="314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L</a:t>
            </a:r>
            <a:r>
              <a:rPr lang="en-GB" sz="1350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9FBC500-71D9-1D44-B82E-6DAA92C61D43}"/>
              </a:ext>
            </a:extLst>
          </p:cNvPr>
          <p:cNvSpPr/>
          <p:nvPr/>
        </p:nvSpPr>
        <p:spPr>
          <a:xfrm>
            <a:off x="2625304" y="3706876"/>
            <a:ext cx="140793" cy="1407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F7BEBE0-E6BC-2048-8902-580C9657592E}"/>
              </a:ext>
            </a:extLst>
          </p:cNvPr>
          <p:cNvGrpSpPr/>
          <p:nvPr/>
        </p:nvGrpSpPr>
        <p:grpSpPr>
          <a:xfrm>
            <a:off x="1722678" y="4044554"/>
            <a:ext cx="597849" cy="466506"/>
            <a:chOff x="1453087" y="3457725"/>
            <a:chExt cx="797132" cy="622008"/>
          </a:xfrm>
        </p:grpSpPr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C4DBFEF0-D001-9B43-A0EB-3E937B90AC21}"/>
                </a:ext>
              </a:extLst>
            </p:cNvPr>
            <p:cNvSpPr txBox="1"/>
            <p:nvPr/>
          </p:nvSpPr>
          <p:spPr>
            <a:xfrm>
              <a:off x="1453087" y="3457725"/>
              <a:ext cx="6559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>
                  <a:solidFill>
                    <a:schemeClr val="accent2"/>
                  </a:solidFill>
                </a:rPr>
                <a:t>x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  <a:r>
                <a:rPr lang="en-GB" sz="1350" dirty="0">
                  <a:solidFill>
                    <a:schemeClr val="accent2"/>
                  </a:solidFill>
                </a:rPr>
                <a:t> y</a:t>
              </a:r>
              <a:r>
                <a:rPr lang="en-GB" sz="135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73ABD1FD-235C-1D46-ABC0-6B507A0D7520}"/>
                </a:ext>
              </a:extLst>
            </p:cNvPr>
            <p:cNvGrpSpPr/>
            <p:nvPr/>
          </p:nvGrpSpPr>
          <p:grpSpPr>
            <a:xfrm>
              <a:off x="1534109" y="3831243"/>
              <a:ext cx="716110" cy="248490"/>
              <a:chOff x="1781081" y="4618310"/>
              <a:chExt cx="716110" cy="24849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D96CAD0D-1CE9-8549-9A50-C7B996209E77}"/>
                  </a:ext>
                </a:extLst>
              </p:cNvPr>
              <p:cNvCxnSpPr/>
              <p:nvPr/>
            </p:nvCxnSpPr>
            <p:spPr>
              <a:xfrm>
                <a:off x="2250836" y="4620445"/>
                <a:ext cx="246355" cy="2463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4AF7F4C-8C04-474A-BB33-BECEC2A3D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1" y="4618310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20A591B2-8A27-DD45-933B-444287BFF8E7}"/>
              </a:ext>
            </a:extLst>
          </p:cNvPr>
          <p:cNvCxnSpPr>
            <a:cxnSpLocks/>
          </p:cNvCxnSpPr>
          <p:nvPr/>
        </p:nvCxnSpPr>
        <p:spPr>
          <a:xfrm flipH="1">
            <a:off x="1783445" y="4529495"/>
            <a:ext cx="261013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0658933C-B42A-924E-9F99-86B2616B898E}"/>
              </a:ext>
            </a:extLst>
          </p:cNvPr>
          <p:cNvGrpSpPr/>
          <p:nvPr/>
        </p:nvGrpSpPr>
        <p:grpSpPr>
          <a:xfrm>
            <a:off x="2692470" y="3774043"/>
            <a:ext cx="1362072" cy="768386"/>
            <a:chOff x="292980" y="3007868"/>
            <a:chExt cx="1816096" cy="1126966"/>
          </a:xfrm>
        </p:grpSpPr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BD61073B-70A5-BC4F-93E7-75766DAEA795}"/>
                </a:ext>
              </a:extLst>
            </p:cNvPr>
            <p:cNvSpPr txBox="1"/>
            <p:nvPr/>
          </p:nvSpPr>
          <p:spPr>
            <a:xfrm>
              <a:off x="1453086" y="3457726"/>
              <a:ext cx="6559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m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  <a:r>
                <a:rPr lang="en-GB" sz="12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 d</a:t>
              </a:r>
              <a:r>
                <a:rPr lang="en-GB" sz="1200" baseline="-25000" dirty="0">
                  <a:solidFill>
                    <a:schemeClr val="accent2"/>
                  </a:solidFill>
                  <a:ea typeface="Brush Script MT" panose="03060802040406070304" pitchFamily="66" charset="-122"/>
                  <a:cs typeface="Brush Script MT" panose="03060802040406070304" pitchFamily="66" charset="-122"/>
                </a:rPr>
                <a:t>1</a:t>
              </a:r>
            </a:p>
          </p:txBody>
        </p: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577908D2-A8E1-9049-AAC6-D03E1E077B41}"/>
                </a:ext>
              </a:extLst>
            </p:cNvPr>
            <p:cNvGrpSpPr/>
            <p:nvPr/>
          </p:nvGrpSpPr>
          <p:grpSpPr>
            <a:xfrm>
              <a:off x="292980" y="3007868"/>
              <a:ext cx="1706663" cy="538469"/>
              <a:chOff x="539952" y="3794935"/>
              <a:chExt cx="1706663" cy="538469"/>
            </a:xfrm>
          </p:grpSpPr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FAE7706-1D71-5A4F-B730-8F0201732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52" y="3794935"/>
                <a:ext cx="1238346" cy="538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92C60011-67E4-454D-9CF5-26BD937B2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082" y="4327644"/>
                <a:ext cx="4655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C2C003B-A7FD-C643-8250-A08921F98BB2}"/>
              </a:ext>
            </a:extLst>
          </p:cNvPr>
          <p:cNvSpPr txBox="1"/>
          <p:nvPr/>
        </p:nvSpPr>
        <p:spPr>
          <a:xfrm>
            <a:off x="1773716" y="936434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2LinksTorque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A6BDDD5-7FCE-CD44-98CC-3D71D2E73B43}"/>
              </a:ext>
            </a:extLst>
          </p:cNvPr>
          <p:cNvSpPr txBox="1"/>
          <p:nvPr/>
        </p:nvSpPr>
        <p:spPr>
          <a:xfrm>
            <a:off x="3431739" y="2868856"/>
            <a:ext cx="351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en-GB" sz="1350" baseline="-25000" dirty="0">
                <a:solidFill>
                  <a:schemeClr val="accent1"/>
                </a:solidFill>
                <a:latin typeface="Symbol" pitchFamily="2" charset="2"/>
              </a:rPr>
              <a:t>2</a:t>
            </a:r>
            <a:endParaRPr lang="en-GB" sz="135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4BBA4760-4E29-A541-B6C2-3C6524247AE2}"/>
              </a:ext>
            </a:extLst>
          </p:cNvPr>
          <p:cNvGrpSpPr/>
          <p:nvPr/>
        </p:nvGrpSpPr>
        <p:grpSpPr>
          <a:xfrm rot="19152051">
            <a:off x="3333562" y="4227967"/>
            <a:ext cx="1280766" cy="140793"/>
            <a:chOff x="4313287" y="4381539"/>
            <a:chExt cx="1280766" cy="140793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2E54026-9421-1249-B13D-96331ABBBA16}"/>
                </a:ext>
              </a:extLst>
            </p:cNvPr>
            <p:cNvCxnSpPr/>
            <p:nvPr/>
          </p:nvCxnSpPr>
          <p:spPr>
            <a:xfrm>
              <a:off x="4313287" y="4451935"/>
              <a:ext cx="1280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476D74D-DB1B-BA44-992C-48CF351C6106}"/>
                </a:ext>
              </a:extLst>
            </p:cNvPr>
            <p:cNvSpPr/>
            <p:nvPr/>
          </p:nvSpPr>
          <p:spPr>
            <a:xfrm>
              <a:off x="4697320" y="4381539"/>
              <a:ext cx="140793" cy="1407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C6C5B38-EAE2-9743-86E6-39065E2731A2}"/>
              </a:ext>
            </a:extLst>
          </p:cNvPr>
          <p:cNvSpPr/>
          <p:nvPr/>
        </p:nvSpPr>
        <p:spPr>
          <a:xfrm>
            <a:off x="3164361" y="1362537"/>
            <a:ext cx="3032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d</a:t>
            </a:r>
            <a:r>
              <a:rPr lang="en-GB" sz="1350" baseline="-2500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03AA22-1557-EC44-B3D3-05B9C3E903D7}"/>
              </a:ext>
            </a:extLst>
          </p:cNvPr>
          <p:cNvSpPr txBox="1"/>
          <p:nvPr/>
        </p:nvSpPr>
        <p:spPr>
          <a:xfrm>
            <a:off x="3680301" y="3979375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L</a:t>
            </a:r>
            <a:r>
              <a:rPr lang="en-GB" sz="1350" baseline="-25000" dirty="0"/>
              <a:t>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708BC6-BF94-D742-BCD5-3CB0AE701943}"/>
              </a:ext>
            </a:extLst>
          </p:cNvPr>
          <p:cNvSpPr txBox="1"/>
          <p:nvPr/>
        </p:nvSpPr>
        <p:spPr>
          <a:xfrm>
            <a:off x="4140148" y="1142977"/>
            <a:ext cx="9680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/>
              <a:t>x</a:t>
            </a:r>
            <a:r>
              <a:rPr lang="en-GB" sz="1350" baseline="-25000" dirty="0"/>
              <a:t>i</a:t>
            </a:r>
            <a:r>
              <a:rPr lang="en-GB" sz="1350" dirty="0"/>
              <a:t> </a:t>
            </a:r>
            <a:r>
              <a:rPr lang="en-GB" sz="1350" dirty="0" err="1"/>
              <a:t>y</a:t>
            </a:r>
            <a:r>
              <a:rPr lang="en-GB" sz="1350" baseline="-25000" dirty="0" err="1"/>
              <a:t>i</a:t>
            </a:r>
            <a:endParaRPr lang="en-GB" sz="1350" baseline="-2500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5A10D72-955B-5245-9C2B-8ADD245C0C34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4140148" y="1198848"/>
            <a:ext cx="316022" cy="94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EF9B4C-91E7-4D49-B6D8-D82BCA1AD02D}"/>
              </a:ext>
            </a:extLst>
          </p:cNvPr>
          <p:cNvCxnSpPr>
            <a:cxnSpLocks/>
          </p:cNvCxnSpPr>
          <p:nvPr/>
        </p:nvCxnSpPr>
        <p:spPr>
          <a:xfrm>
            <a:off x="4458257" y="1199467"/>
            <a:ext cx="34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8FEC53F-ED97-204A-AD52-F9A7978E5902}"/>
              </a:ext>
            </a:extLst>
          </p:cNvPr>
          <p:cNvCxnSpPr>
            <a:cxnSpLocks/>
          </p:cNvCxnSpPr>
          <p:nvPr/>
        </p:nvCxnSpPr>
        <p:spPr>
          <a:xfrm>
            <a:off x="3219631" y="1223386"/>
            <a:ext cx="0" cy="107261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33808AA-2969-744B-B27E-13B5BAE5F7B9}"/>
              </a:ext>
            </a:extLst>
          </p:cNvPr>
          <p:cNvCxnSpPr>
            <a:cxnSpLocks/>
          </p:cNvCxnSpPr>
          <p:nvPr/>
        </p:nvCxnSpPr>
        <p:spPr>
          <a:xfrm>
            <a:off x="3833177" y="4419867"/>
            <a:ext cx="0" cy="645936"/>
          </a:xfrm>
          <a:prstGeom prst="line">
            <a:avLst/>
          </a:prstGeom>
          <a:ln w="317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3D07A5C-57B1-6345-80B8-5749F1CDA901}"/>
              </a:ext>
            </a:extLst>
          </p:cNvPr>
          <p:cNvGrpSpPr/>
          <p:nvPr/>
        </p:nvGrpSpPr>
        <p:grpSpPr>
          <a:xfrm rot="1255031">
            <a:off x="2887521" y="4099520"/>
            <a:ext cx="1223742" cy="1233843"/>
            <a:chOff x="2955148" y="3912927"/>
            <a:chExt cx="853843" cy="86089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944A69A-9FCF-E643-AC49-E040835F1853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8001031"/>
                <a:gd name="adj2" fmla="val 204249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D2B0599-9182-134B-B0FD-FE1E3DC68A98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0A4F3C34-D08C-864F-B65F-875060F444E8}"/>
              </a:ext>
            </a:extLst>
          </p:cNvPr>
          <p:cNvSpPr txBox="1"/>
          <p:nvPr/>
        </p:nvSpPr>
        <p:spPr>
          <a:xfrm>
            <a:off x="4042330" y="4339925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 err="1">
                <a:latin typeface="Symbol" pitchFamily="2" charset="2"/>
              </a:rPr>
              <a:t>a</a:t>
            </a:r>
            <a:r>
              <a:rPr lang="en-GB" sz="1350" baseline="-25000" dirty="0" err="1">
                <a:latin typeface="Symbol" pitchFamily="2" charset="2"/>
              </a:rPr>
              <a:t>i</a:t>
            </a:r>
            <a:endParaRPr lang="en-GB" sz="1350" baseline="-25000" dirty="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95E659E-EB9C-CA4B-945A-4EDB22624C66}"/>
              </a:ext>
            </a:extLst>
          </p:cNvPr>
          <p:cNvCxnSpPr>
            <a:cxnSpLocks/>
          </p:cNvCxnSpPr>
          <p:nvPr/>
        </p:nvCxnSpPr>
        <p:spPr>
          <a:xfrm flipH="1">
            <a:off x="3136900" y="4726826"/>
            <a:ext cx="113463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BDE3788-6E05-A147-91D7-94ABF0359B7E}"/>
              </a:ext>
            </a:extLst>
          </p:cNvPr>
          <p:cNvSpPr txBox="1"/>
          <p:nvPr/>
        </p:nvSpPr>
        <p:spPr>
          <a:xfrm>
            <a:off x="3044893" y="4844451"/>
            <a:ext cx="4919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x</a:t>
            </a:r>
            <a:r>
              <a:rPr lang="en-GB" sz="1350" baseline="-2500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en-GB" sz="1350" dirty="0" err="1">
                <a:ea typeface="Brush Script MT" panose="03060802040406070304" pitchFamily="66" charset="-122"/>
                <a:cs typeface="Brush Script MT" panose="03060802040406070304" pitchFamily="66" charset="-122"/>
              </a:rPr>
              <a:t>y</a:t>
            </a:r>
            <a:r>
              <a:rPr lang="en-GB" sz="1350" baseline="-25000" dirty="0" err="1"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BEF8FD9-3885-F940-B48B-1E9B786C1E90}"/>
              </a:ext>
            </a:extLst>
          </p:cNvPr>
          <p:cNvGrpSpPr/>
          <p:nvPr/>
        </p:nvGrpSpPr>
        <p:grpSpPr>
          <a:xfrm>
            <a:off x="3139649" y="4831626"/>
            <a:ext cx="355484" cy="262241"/>
            <a:chOff x="1781081" y="4270793"/>
            <a:chExt cx="473979" cy="349654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BFEE3253-BB5F-964D-A417-F6BDFF0700D7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2250836" y="4270793"/>
              <a:ext cx="4224" cy="349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829CCD-8163-4848-89F3-4E624614DC8D}"/>
                </a:ext>
              </a:extLst>
            </p:cNvPr>
            <p:cNvCxnSpPr>
              <a:cxnSpLocks/>
            </p:cNvCxnSpPr>
            <p:nvPr/>
          </p:nvCxnSpPr>
          <p:spPr>
            <a:xfrm>
              <a:off x="1781081" y="4618310"/>
              <a:ext cx="465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84783BF-E18E-6E46-BA5F-B540C62B860A}"/>
              </a:ext>
            </a:extLst>
          </p:cNvPr>
          <p:cNvCxnSpPr/>
          <p:nvPr/>
        </p:nvCxnSpPr>
        <p:spPr>
          <a:xfrm flipV="1">
            <a:off x="3369554" y="4293421"/>
            <a:ext cx="334663" cy="28541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52F803-3DA1-9940-AD25-2B91CB8CDF4C}"/>
              </a:ext>
            </a:extLst>
          </p:cNvPr>
          <p:cNvSpPr/>
          <p:nvPr/>
        </p:nvSpPr>
        <p:spPr>
          <a:xfrm>
            <a:off x="3188677" y="4180471"/>
            <a:ext cx="5607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GB" sz="1350" baseline="-2500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i </a:t>
            </a:r>
            <a:r>
              <a:rPr lang="en-GB" sz="135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  <a:r>
              <a:rPr lang="en-GB" sz="1350" baseline="-25000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FD88D0-338C-5948-92CD-0D866FCF8874}"/>
              </a:ext>
            </a:extLst>
          </p:cNvPr>
          <p:cNvSpPr/>
          <p:nvPr/>
        </p:nvSpPr>
        <p:spPr>
          <a:xfrm>
            <a:off x="3861883" y="4736956"/>
            <a:ext cx="81464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W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= g m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>
              <a:solidFill>
                <a:schemeClr val="accent1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8498314-1A3F-8A48-B1AC-FF98CE51F4F9}"/>
              </a:ext>
            </a:extLst>
          </p:cNvPr>
          <p:cNvGrpSpPr/>
          <p:nvPr/>
        </p:nvGrpSpPr>
        <p:grpSpPr>
          <a:xfrm rot="1255031">
            <a:off x="2532462" y="3737771"/>
            <a:ext cx="1941316" cy="1957340"/>
            <a:chOff x="2955148" y="3912927"/>
            <a:chExt cx="853843" cy="860890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A69CBB5-6CE6-0043-9F04-77746054E0D8}"/>
                </a:ext>
              </a:extLst>
            </p:cNvPr>
            <p:cNvSpPr/>
            <p:nvPr/>
          </p:nvSpPr>
          <p:spPr>
            <a:xfrm>
              <a:off x="2955148" y="3912927"/>
              <a:ext cx="853843" cy="860890"/>
            </a:xfrm>
            <a:prstGeom prst="arc">
              <a:avLst>
                <a:gd name="adj1" fmla="val 18001031"/>
                <a:gd name="adj2" fmla="val 19767618"/>
              </a:avLst>
            </a:prstGeom>
            <a:ln w="254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E7C4917-7867-1F44-AD91-7A217A60A6BE}"/>
                </a:ext>
              </a:extLst>
            </p:cNvPr>
            <p:cNvSpPr/>
            <p:nvPr/>
          </p:nvSpPr>
          <p:spPr>
            <a:xfrm>
              <a:off x="3348763" y="4310066"/>
              <a:ext cx="66613" cy="6661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D561900-4C8C-3447-9019-4A066FCA4D5A}"/>
              </a:ext>
            </a:extLst>
          </p:cNvPr>
          <p:cNvCxnSpPr>
            <a:cxnSpLocks/>
          </p:cNvCxnSpPr>
          <p:nvPr/>
        </p:nvCxnSpPr>
        <p:spPr>
          <a:xfrm flipV="1">
            <a:off x="3409894" y="3792250"/>
            <a:ext cx="978390" cy="83441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8AD360D-474F-BD43-A280-13FC621C1093}"/>
              </a:ext>
            </a:extLst>
          </p:cNvPr>
          <p:cNvSpPr/>
          <p:nvPr/>
        </p:nvSpPr>
        <p:spPr>
          <a:xfrm>
            <a:off x="4362445" y="4129416"/>
            <a:ext cx="8130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 err="1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T</a:t>
            </a:r>
            <a:r>
              <a:rPr lang="en-GB" sz="1350" baseline="-25000" dirty="0" err="1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= W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D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endParaRPr lang="en-GB" sz="1350" dirty="0">
              <a:solidFill>
                <a:schemeClr val="accent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2F7E86-C9DA-F348-A2EA-07E93CA70653}"/>
              </a:ext>
            </a:extLst>
          </p:cNvPr>
          <p:cNvSpPr/>
          <p:nvPr/>
        </p:nvSpPr>
        <p:spPr>
          <a:xfrm>
            <a:off x="4710764" y="4849507"/>
            <a:ext cx="16498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D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= L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c</a:t>
            </a:r>
            <a:r>
              <a:rPr lang="en-GB" sz="1350" baseline="-2500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 cos(</a:t>
            </a:r>
            <a:r>
              <a:rPr lang="en-GB" sz="1350" dirty="0" err="1">
                <a:solidFill>
                  <a:schemeClr val="accent1"/>
                </a:solidFill>
                <a:latin typeface="Symbol" pitchFamily="2" charset="2"/>
              </a:rPr>
              <a:t>a</a:t>
            </a:r>
            <a:r>
              <a:rPr lang="en-GB" sz="1350" baseline="-25000" dirty="0" err="1">
                <a:solidFill>
                  <a:schemeClr val="accent1"/>
                </a:solidFill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lang="en-GB" sz="1350" dirty="0">
                <a:solidFill>
                  <a:schemeClr val="accent1"/>
                </a:solidFill>
                <a:latin typeface="Symbol" pitchFamily="2" charset="2"/>
              </a:rPr>
              <a:t>)</a:t>
            </a:r>
            <a:endParaRPr lang="en-GB" sz="1350" dirty="0">
              <a:solidFill>
                <a:schemeClr val="accent1"/>
              </a:solidFill>
            </a:endParaRP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7D63CC2-A79C-5F43-94AF-085BAC3BA955}"/>
              </a:ext>
            </a:extLst>
          </p:cNvPr>
          <p:cNvCxnSpPr>
            <a:cxnSpLocks/>
          </p:cNvCxnSpPr>
          <p:nvPr/>
        </p:nvCxnSpPr>
        <p:spPr>
          <a:xfrm flipV="1">
            <a:off x="3494876" y="4895698"/>
            <a:ext cx="314765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orme libre 92">
            <a:extLst>
              <a:ext uri="{FF2B5EF4-FFF2-40B4-BE49-F238E27FC236}">
                <a16:creationId xmlns:a16="http://schemas.microsoft.com/office/drawing/2014/main" id="{68115248-234B-7B4B-B292-7D68E5E7C750}"/>
              </a:ext>
            </a:extLst>
          </p:cNvPr>
          <p:cNvSpPr/>
          <p:nvPr/>
        </p:nvSpPr>
        <p:spPr>
          <a:xfrm>
            <a:off x="3583194" y="4888259"/>
            <a:ext cx="1215686" cy="269680"/>
          </a:xfrm>
          <a:custGeom>
            <a:avLst/>
            <a:gdLst>
              <a:gd name="connsiteX0" fmla="*/ 101906 w 1215686"/>
              <a:gd name="connsiteY0" fmla="*/ 0 h 269680"/>
              <a:gd name="connsiteX1" fmla="*/ 108781 w 1215686"/>
              <a:gd name="connsiteY1" fmla="*/ 268132 h 269680"/>
              <a:gd name="connsiteX2" fmla="*/ 1215686 w 1215686"/>
              <a:gd name="connsiteY2" fmla="*/ 116878 h 269680"/>
              <a:gd name="connsiteX3" fmla="*/ 1215686 w 1215686"/>
              <a:gd name="connsiteY3" fmla="*/ 116878 h 26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686" h="269680">
                <a:moveTo>
                  <a:pt x="101906" y="0"/>
                </a:moveTo>
                <a:cubicBezTo>
                  <a:pt x="12528" y="124326"/>
                  <a:pt x="-76849" y="248652"/>
                  <a:pt x="108781" y="268132"/>
                </a:cubicBezTo>
                <a:cubicBezTo>
                  <a:pt x="294411" y="287612"/>
                  <a:pt x="1215686" y="116878"/>
                  <a:pt x="1215686" y="116878"/>
                </a:cubicBezTo>
                <a:lnTo>
                  <a:pt x="1215686" y="116878"/>
                </a:lnTo>
              </a:path>
            </a:pathLst>
          </a:cu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ED406D-75D9-4349-87D9-065972E27814}"/>
              </a:ext>
            </a:extLst>
          </p:cNvPr>
          <p:cNvSpPr txBox="1"/>
          <p:nvPr/>
        </p:nvSpPr>
        <p:spPr>
          <a:xfrm>
            <a:off x="980501" y="936434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Torque</a:t>
            </a:r>
          </a:p>
        </p:txBody>
      </p:sp>
    </p:spTree>
    <p:extLst>
      <p:ext uri="{BB962C8B-B14F-4D97-AF65-F5344CB8AC3E}">
        <p14:creationId xmlns:p14="http://schemas.microsoft.com/office/powerpoint/2010/main" val="2764797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10124</TotalTime>
  <Words>132</Words>
  <Application>Microsoft Macintosh PowerPoint</Application>
  <PresentationFormat>Affichage à l'écran 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Brush Script MT</vt:lpstr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Denis Mottet</dc:creator>
  <cp:lastModifiedBy>Denis Mottet</cp:lastModifiedBy>
  <cp:revision>40</cp:revision>
  <cp:lastPrinted>2020-03-24T13:14:27Z</cp:lastPrinted>
  <dcterms:created xsi:type="dcterms:W3CDTF">2020-02-05T12:53:34Z</dcterms:created>
  <dcterms:modified xsi:type="dcterms:W3CDTF">2020-03-29T09:54:51Z</dcterms:modified>
</cp:coreProperties>
</file>