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8"/>
    <p:restoredTop sz="94643"/>
  </p:normalViewPr>
  <p:slideViewPr>
    <p:cSldViewPr snapToGrid="0" snapToObjects="1">
      <p:cViewPr varScale="1">
        <p:scale>
          <a:sx n="127" d="100"/>
          <a:sy n="127" d="100"/>
        </p:scale>
        <p:origin x="1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4EC6-75AB-3945-BBF6-B6BBE6D20EEF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7096-67EE-BB4C-A828-0DE34583DF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15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4EC6-75AB-3945-BBF6-B6BBE6D20EEF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7096-67EE-BB4C-A828-0DE34583DF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75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4EC6-75AB-3945-BBF6-B6BBE6D20EEF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7096-67EE-BB4C-A828-0DE34583DF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66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4EC6-75AB-3945-BBF6-B6BBE6D20EEF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7096-67EE-BB4C-A828-0DE34583DF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22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4EC6-75AB-3945-BBF6-B6BBE6D20EEF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7096-67EE-BB4C-A828-0DE34583DF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38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4EC6-75AB-3945-BBF6-B6BBE6D20EEF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7096-67EE-BB4C-A828-0DE34583DF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79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4EC6-75AB-3945-BBF6-B6BBE6D20EEF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7096-67EE-BB4C-A828-0DE34583DF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06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4EC6-75AB-3945-BBF6-B6BBE6D20EEF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7096-67EE-BB4C-A828-0DE34583DF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47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4EC6-75AB-3945-BBF6-B6BBE6D20EEF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7096-67EE-BB4C-A828-0DE34583DF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41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4EC6-75AB-3945-BBF6-B6BBE6D20EEF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7096-67EE-BB4C-A828-0DE34583DF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16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4EC6-75AB-3945-BBF6-B6BBE6D20EEF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7096-67EE-BB4C-A828-0DE34583DF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15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94EC6-75AB-3945-BBF6-B6BBE6D20EEF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67096-67EE-BB4C-A828-0DE34583DF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53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2DE4FF3-25F3-0B48-8103-6CBC5CCD53BC}"/>
              </a:ext>
            </a:extLst>
          </p:cNvPr>
          <p:cNvCxnSpPr>
            <a:cxnSpLocks/>
          </p:cNvCxnSpPr>
          <p:nvPr/>
        </p:nvCxnSpPr>
        <p:spPr>
          <a:xfrm flipV="1">
            <a:off x="2332921" y="1833720"/>
            <a:ext cx="1128744" cy="319966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1956471-3676-FB47-9875-22E582CE85E2}"/>
              </a:ext>
            </a:extLst>
          </p:cNvPr>
          <p:cNvSpPr/>
          <p:nvPr/>
        </p:nvSpPr>
        <p:spPr>
          <a:xfrm>
            <a:off x="1722678" y="5129706"/>
            <a:ext cx="4996621" cy="202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E7BCAB-A151-814A-B93B-8BFA6A8A390F}"/>
              </a:ext>
            </a:extLst>
          </p:cNvPr>
          <p:cNvCxnSpPr/>
          <p:nvPr/>
        </p:nvCxnSpPr>
        <p:spPr>
          <a:xfrm flipV="1">
            <a:off x="2330605" y="3137675"/>
            <a:ext cx="674649" cy="191243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FECE0086-0135-3E40-8130-CB858576FB50}"/>
              </a:ext>
            </a:extLst>
          </p:cNvPr>
          <p:cNvCxnSpPr>
            <a:cxnSpLocks/>
          </p:cNvCxnSpPr>
          <p:nvPr/>
        </p:nvCxnSpPr>
        <p:spPr>
          <a:xfrm flipH="1" flipV="1">
            <a:off x="4393581" y="2429572"/>
            <a:ext cx="1973913" cy="787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BAE8EFB-BA2C-AB40-9798-CF9B8F89B32B}"/>
              </a:ext>
            </a:extLst>
          </p:cNvPr>
          <p:cNvCxnSpPr>
            <a:cxnSpLocks/>
          </p:cNvCxnSpPr>
          <p:nvPr/>
        </p:nvCxnSpPr>
        <p:spPr>
          <a:xfrm flipV="1">
            <a:off x="3005254" y="1833721"/>
            <a:ext cx="2544731" cy="130395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919FCD7C-4C31-934E-B504-EE03014E1B48}"/>
              </a:ext>
            </a:extLst>
          </p:cNvPr>
          <p:cNvCxnSpPr>
            <a:cxnSpLocks/>
          </p:cNvCxnSpPr>
          <p:nvPr/>
        </p:nvCxnSpPr>
        <p:spPr>
          <a:xfrm flipV="1">
            <a:off x="3002938" y="2429572"/>
            <a:ext cx="1390643" cy="7081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CCC50292-3B76-7441-9C9B-900D78D23134}"/>
              </a:ext>
            </a:extLst>
          </p:cNvPr>
          <p:cNvCxnSpPr>
            <a:cxnSpLocks/>
          </p:cNvCxnSpPr>
          <p:nvPr/>
        </p:nvCxnSpPr>
        <p:spPr>
          <a:xfrm flipH="1" flipV="1">
            <a:off x="4393581" y="2429572"/>
            <a:ext cx="986957" cy="39385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19621AED-A717-174C-8CFD-5DB00811543E}"/>
              </a:ext>
            </a:extLst>
          </p:cNvPr>
          <p:cNvGrpSpPr/>
          <p:nvPr/>
        </p:nvGrpSpPr>
        <p:grpSpPr>
          <a:xfrm rot="1255031">
            <a:off x="2010414" y="4718911"/>
            <a:ext cx="640382" cy="645668"/>
            <a:chOff x="2955148" y="3912927"/>
            <a:chExt cx="853843" cy="860890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D1C0A7A2-0330-0A48-9782-8203644097E3}"/>
                </a:ext>
              </a:extLst>
            </p:cNvPr>
            <p:cNvSpPr/>
            <p:nvPr/>
          </p:nvSpPr>
          <p:spPr>
            <a:xfrm>
              <a:off x="2955148" y="3912927"/>
              <a:ext cx="853843" cy="860890"/>
            </a:xfrm>
            <a:prstGeom prst="arc">
              <a:avLst>
                <a:gd name="adj1" fmla="val 16200000"/>
                <a:gd name="adj2" fmla="val 20424934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F420B434-B5B8-1643-90CF-EDB66324617A}"/>
                </a:ext>
              </a:extLst>
            </p:cNvPr>
            <p:cNvSpPr/>
            <p:nvPr/>
          </p:nvSpPr>
          <p:spPr>
            <a:xfrm>
              <a:off x="3348763" y="4310066"/>
              <a:ext cx="66613" cy="66613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8EC29ED3-19BB-864E-8811-7CAD2ED6BCEF}"/>
              </a:ext>
            </a:extLst>
          </p:cNvPr>
          <p:cNvGrpSpPr/>
          <p:nvPr/>
        </p:nvGrpSpPr>
        <p:grpSpPr>
          <a:xfrm rot="3465116">
            <a:off x="2686132" y="2823149"/>
            <a:ext cx="640382" cy="645668"/>
            <a:chOff x="2955148" y="3912927"/>
            <a:chExt cx="853843" cy="860890"/>
          </a:xfrm>
        </p:grpSpPr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5808E070-805D-1D41-B1C5-6E4812F2E68B}"/>
                </a:ext>
              </a:extLst>
            </p:cNvPr>
            <p:cNvSpPr/>
            <p:nvPr/>
          </p:nvSpPr>
          <p:spPr>
            <a:xfrm>
              <a:off x="2955148" y="3912927"/>
              <a:ext cx="853843" cy="860890"/>
            </a:xfrm>
            <a:prstGeom prst="arc">
              <a:avLst>
                <a:gd name="adj1" fmla="val 16589806"/>
                <a:gd name="adj2" fmla="val 13952684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72A97828-6B29-1444-8F9B-0E6513D190AD}"/>
                </a:ext>
              </a:extLst>
            </p:cNvPr>
            <p:cNvSpPr/>
            <p:nvPr/>
          </p:nvSpPr>
          <p:spPr>
            <a:xfrm>
              <a:off x="3348763" y="4310066"/>
              <a:ext cx="66613" cy="66613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CCF89A78-B468-B745-A541-5FAA1BAEDB5B}"/>
              </a:ext>
            </a:extLst>
          </p:cNvPr>
          <p:cNvGrpSpPr/>
          <p:nvPr/>
        </p:nvGrpSpPr>
        <p:grpSpPr>
          <a:xfrm rot="6017694">
            <a:off x="4073390" y="2106737"/>
            <a:ext cx="640382" cy="645668"/>
            <a:chOff x="2955148" y="3912927"/>
            <a:chExt cx="853843" cy="860890"/>
          </a:xfrm>
        </p:grpSpPr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EE5B658A-E7F1-344D-93CB-D4A9B394F1CB}"/>
                </a:ext>
              </a:extLst>
            </p:cNvPr>
            <p:cNvSpPr/>
            <p:nvPr/>
          </p:nvSpPr>
          <p:spPr>
            <a:xfrm>
              <a:off x="2955148" y="3912927"/>
              <a:ext cx="853843" cy="860890"/>
            </a:xfrm>
            <a:prstGeom prst="arc">
              <a:avLst>
                <a:gd name="adj1" fmla="val 16999247"/>
                <a:gd name="adj2" fmla="val 13952684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BDE7C0F2-D13C-4D46-B4DC-8D10F2A905D3}"/>
                </a:ext>
              </a:extLst>
            </p:cNvPr>
            <p:cNvSpPr/>
            <p:nvPr/>
          </p:nvSpPr>
          <p:spPr>
            <a:xfrm>
              <a:off x="3348763" y="4310066"/>
              <a:ext cx="66613" cy="66613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7C3B39CD-8231-FE40-83B1-EE9807EDC41B}"/>
              </a:ext>
            </a:extLst>
          </p:cNvPr>
          <p:cNvGrpSpPr/>
          <p:nvPr/>
        </p:nvGrpSpPr>
        <p:grpSpPr>
          <a:xfrm rot="12954843">
            <a:off x="5075764" y="2505130"/>
            <a:ext cx="640382" cy="645668"/>
            <a:chOff x="2955148" y="3912927"/>
            <a:chExt cx="853843" cy="860890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08592FB3-1EDB-E543-A50E-C0AF2AB586D5}"/>
                </a:ext>
              </a:extLst>
            </p:cNvPr>
            <p:cNvSpPr/>
            <p:nvPr/>
          </p:nvSpPr>
          <p:spPr>
            <a:xfrm>
              <a:off x="2955148" y="3912927"/>
              <a:ext cx="853843" cy="860890"/>
            </a:xfrm>
            <a:prstGeom prst="arc">
              <a:avLst>
                <a:gd name="adj1" fmla="val 20801011"/>
                <a:gd name="adj2" fmla="val 13952684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1839FFB8-EB60-5A4C-A2AB-5F8A6EF3F9E6}"/>
                </a:ext>
              </a:extLst>
            </p:cNvPr>
            <p:cNvSpPr/>
            <p:nvPr/>
          </p:nvSpPr>
          <p:spPr>
            <a:xfrm>
              <a:off x="3348763" y="4310066"/>
              <a:ext cx="66613" cy="66613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FDF208FE-FC18-294B-AA91-209F447DB159}"/>
              </a:ext>
            </a:extLst>
          </p:cNvPr>
          <p:cNvCxnSpPr>
            <a:cxnSpLocks/>
          </p:cNvCxnSpPr>
          <p:nvPr/>
        </p:nvCxnSpPr>
        <p:spPr>
          <a:xfrm flipV="1">
            <a:off x="5395955" y="1833720"/>
            <a:ext cx="0" cy="329598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A3430B94-885A-2349-80CA-C8FD7F4FC94B}"/>
              </a:ext>
            </a:extLst>
          </p:cNvPr>
          <p:cNvSpPr txBox="1"/>
          <p:nvPr/>
        </p:nvSpPr>
        <p:spPr>
          <a:xfrm>
            <a:off x="2563525" y="4682772"/>
            <a:ext cx="3321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chemeClr val="accent2"/>
                </a:solidFill>
                <a:latin typeface="Symbol" pitchFamily="2" charset="2"/>
              </a:rPr>
              <a:t>q</a:t>
            </a:r>
            <a:r>
              <a:rPr lang="en-GB" sz="1350" baseline="-25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49616F92-3E15-EB4E-A9FC-95B0A8182D5C}"/>
              </a:ext>
            </a:extLst>
          </p:cNvPr>
          <p:cNvSpPr txBox="1"/>
          <p:nvPr/>
        </p:nvSpPr>
        <p:spPr>
          <a:xfrm>
            <a:off x="2881642" y="2575242"/>
            <a:ext cx="3321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Symbol" pitchFamily="2" charset="2"/>
              </a:rPr>
              <a:t>q</a:t>
            </a:r>
            <a:r>
              <a:rPr lang="en-GB" sz="1350" baseline="-25000" dirty="0">
                <a:solidFill>
                  <a:schemeClr val="accent1"/>
                </a:solidFill>
                <a:latin typeface="Symbol" pitchFamily="2" charset="2"/>
              </a:rPr>
              <a:t>2</a:t>
            </a:r>
            <a:endParaRPr lang="en-GB" sz="1350" baseline="-25000" dirty="0">
              <a:solidFill>
                <a:schemeClr val="accent1"/>
              </a:solidFill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DFD4BE1F-C600-3F41-A9DD-6C8F5250C32E}"/>
              </a:ext>
            </a:extLst>
          </p:cNvPr>
          <p:cNvSpPr txBox="1"/>
          <p:nvPr/>
        </p:nvSpPr>
        <p:spPr>
          <a:xfrm>
            <a:off x="4442818" y="1905562"/>
            <a:ext cx="3321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chemeClr val="accent6"/>
                </a:solidFill>
                <a:latin typeface="Symbol" pitchFamily="2" charset="2"/>
              </a:rPr>
              <a:t>q</a:t>
            </a:r>
            <a:r>
              <a:rPr lang="en-GB" sz="1350" baseline="-25000" dirty="0">
                <a:solidFill>
                  <a:schemeClr val="accent6"/>
                </a:solidFill>
                <a:latin typeface="Symbol" pitchFamily="2" charset="2"/>
              </a:rPr>
              <a:t>3</a:t>
            </a:r>
            <a:endParaRPr lang="en-GB" sz="1350" baseline="-25000" dirty="0">
              <a:solidFill>
                <a:schemeClr val="accent6"/>
              </a:solidFill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CB71CEC5-4794-484F-AC45-21C333B0C4D1}"/>
              </a:ext>
            </a:extLst>
          </p:cNvPr>
          <p:cNvSpPr txBox="1"/>
          <p:nvPr/>
        </p:nvSpPr>
        <p:spPr>
          <a:xfrm>
            <a:off x="5584867" y="2431016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rgbClr val="FF0000"/>
                </a:solidFill>
                <a:latin typeface="Symbol" pitchFamily="2" charset="2"/>
              </a:rPr>
              <a:t>j</a:t>
            </a:r>
            <a:endParaRPr lang="en-GB" sz="1350" dirty="0">
              <a:solidFill>
                <a:srgbClr val="FF0000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BCB197E9-682F-0140-953B-7B8FA0ADFA57}"/>
              </a:ext>
            </a:extLst>
          </p:cNvPr>
          <p:cNvSpPr txBox="1"/>
          <p:nvPr/>
        </p:nvSpPr>
        <p:spPr>
          <a:xfrm>
            <a:off x="2498977" y="3703856"/>
            <a:ext cx="3145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chemeClr val="accent2"/>
                </a:solidFill>
              </a:rPr>
              <a:t>L</a:t>
            </a:r>
            <a:r>
              <a:rPr lang="en-GB" sz="1350" baseline="-25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82B2011-FB1D-D241-A2E8-0F957790CD6D}"/>
              </a:ext>
            </a:extLst>
          </p:cNvPr>
          <p:cNvSpPr txBox="1"/>
          <p:nvPr/>
        </p:nvSpPr>
        <p:spPr>
          <a:xfrm>
            <a:off x="3551395" y="2487997"/>
            <a:ext cx="3145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</a:rPr>
              <a:t>L</a:t>
            </a:r>
            <a:r>
              <a:rPr lang="en-GB" sz="1350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AB5502F-B3D0-4D48-8CF0-FBC395DC86FA}"/>
              </a:ext>
            </a:extLst>
          </p:cNvPr>
          <p:cNvSpPr txBox="1"/>
          <p:nvPr/>
        </p:nvSpPr>
        <p:spPr>
          <a:xfrm>
            <a:off x="4911107" y="2338156"/>
            <a:ext cx="3145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chemeClr val="accent6"/>
                </a:solidFill>
              </a:rPr>
              <a:t>L</a:t>
            </a:r>
            <a:r>
              <a:rPr lang="en-GB" sz="1350" baseline="-25000" dirty="0">
                <a:solidFill>
                  <a:schemeClr val="accent6"/>
                </a:solidFill>
              </a:rPr>
              <a:t>3</a:t>
            </a: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9685C4C4-5386-094D-9A2F-BC5CBE1DB22F}"/>
              </a:ext>
            </a:extLst>
          </p:cNvPr>
          <p:cNvGrpSpPr/>
          <p:nvPr/>
        </p:nvGrpSpPr>
        <p:grpSpPr>
          <a:xfrm>
            <a:off x="2983297" y="3138049"/>
            <a:ext cx="968001" cy="519087"/>
            <a:chOff x="1109963" y="3136517"/>
            <a:chExt cx="1290668" cy="761329"/>
          </a:xfrm>
        </p:grpSpPr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40C9254D-9EA0-814A-9969-707C28CE4974}"/>
                </a:ext>
              </a:extLst>
            </p:cNvPr>
            <p:cNvSpPr txBox="1"/>
            <p:nvPr/>
          </p:nvSpPr>
          <p:spPr>
            <a:xfrm>
              <a:off x="1109963" y="3457725"/>
              <a:ext cx="1290668" cy="440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50" dirty="0">
                  <a:solidFill>
                    <a:schemeClr val="accent2"/>
                  </a:solidFill>
                </a:rPr>
                <a:t>x</a:t>
              </a:r>
              <a:r>
                <a:rPr lang="en-GB" sz="1350" baseline="-25000" dirty="0">
                  <a:solidFill>
                    <a:schemeClr val="accent2"/>
                  </a:solidFill>
                </a:rPr>
                <a:t>1</a:t>
              </a:r>
              <a:r>
                <a:rPr lang="en-GB" sz="1350" dirty="0">
                  <a:solidFill>
                    <a:schemeClr val="accent2"/>
                  </a:solidFill>
                </a:rPr>
                <a:t> y</a:t>
              </a:r>
              <a:r>
                <a:rPr lang="en-GB" sz="1350" baseline="-25000" dirty="0">
                  <a:solidFill>
                    <a:schemeClr val="accent2"/>
                  </a:solidFill>
                </a:rPr>
                <a:t>1</a:t>
              </a:r>
            </a:p>
          </p:txBody>
        </p: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5A034ED1-F807-CC40-91A2-6F9D85330BC5}"/>
                </a:ext>
              </a:extLst>
            </p:cNvPr>
            <p:cNvGrpSpPr/>
            <p:nvPr/>
          </p:nvGrpSpPr>
          <p:grpSpPr>
            <a:xfrm>
              <a:off x="1121513" y="3136517"/>
              <a:ext cx="878129" cy="409813"/>
              <a:chOff x="1368485" y="3923584"/>
              <a:chExt cx="878129" cy="409813"/>
            </a:xfrm>
          </p:grpSpPr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1C737E09-C0D6-CA42-BE7B-F1361D9144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8485" y="3923584"/>
                <a:ext cx="409813" cy="4098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77C68DFF-7624-D643-A2B6-344F9E99B4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1081" y="4327644"/>
                <a:ext cx="46553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00B378C2-0CA3-1441-9C2B-F7D4728D071D}"/>
              </a:ext>
            </a:extLst>
          </p:cNvPr>
          <p:cNvGrpSpPr/>
          <p:nvPr/>
        </p:nvGrpSpPr>
        <p:grpSpPr>
          <a:xfrm>
            <a:off x="3859960" y="2421896"/>
            <a:ext cx="534275" cy="674449"/>
            <a:chOff x="1453087" y="2908654"/>
            <a:chExt cx="712367" cy="989190"/>
          </a:xfrm>
        </p:grpSpPr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675AF938-0AB7-474B-85C5-B155A57F77EB}"/>
                </a:ext>
              </a:extLst>
            </p:cNvPr>
            <p:cNvSpPr txBox="1"/>
            <p:nvPr/>
          </p:nvSpPr>
          <p:spPr>
            <a:xfrm>
              <a:off x="1453087" y="3457725"/>
              <a:ext cx="655990" cy="440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50" dirty="0">
                  <a:solidFill>
                    <a:schemeClr val="accent1"/>
                  </a:solidFill>
                </a:rPr>
                <a:t>x</a:t>
              </a:r>
              <a:r>
                <a:rPr lang="en-GB" sz="1350" baseline="-25000" dirty="0">
                  <a:solidFill>
                    <a:schemeClr val="accent1"/>
                  </a:solidFill>
                </a:rPr>
                <a:t>2</a:t>
              </a:r>
              <a:r>
                <a:rPr lang="en-GB" sz="1350" dirty="0">
                  <a:solidFill>
                    <a:schemeClr val="accent1"/>
                  </a:solidFill>
                </a:rPr>
                <a:t> y</a:t>
              </a:r>
              <a:r>
                <a:rPr lang="en-GB" sz="1350" baseline="-25000" dirty="0">
                  <a:solidFill>
                    <a:schemeClr val="accent1"/>
                  </a:solidFill>
                </a:rPr>
                <a:t>2</a:t>
              </a:r>
            </a:p>
          </p:txBody>
        </p: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0D98233B-7E2F-4A45-8C16-FA8C811AB9B5}"/>
                </a:ext>
              </a:extLst>
            </p:cNvPr>
            <p:cNvGrpSpPr/>
            <p:nvPr/>
          </p:nvGrpSpPr>
          <p:grpSpPr>
            <a:xfrm>
              <a:off x="1534109" y="2908654"/>
              <a:ext cx="631345" cy="631923"/>
              <a:chOff x="1781081" y="3695721"/>
              <a:chExt cx="631345" cy="631923"/>
            </a:xfrm>
          </p:grpSpPr>
          <p:cxnSp>
            <p:nvCxnSpPr>
              <p:cNvPr id="82" name="Connecteur droit 81">
                <a:extLst>
                  <a:ext uri="{FF2B5EF4-FFF2-40B4-BE49-F238E27FC236}">
                    <a16:creationId xmlns:a16="http://schemas.microsoft.com/office/drawing/2014/main" id="{BD36AC10-9F0F-4A4A-9A8B-8CF55AF4AC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8900" y="3695721"/>
                <a:ext cx="173526" cy="6313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82">
                <a:extLst>
                  <a:ext uri="{FF2B5EF4-FFF2-40B4-BE49-F238E27FC236}">
                    <a16:creationId xmlns:a16="http://schemas.microsoft.com/office/drawing/2014/main" id="{0DAB815A-5E71-394A-B76F-B04122A69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1081" y="4327644"/>
                <a:ext cx="46553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42D66A32-3AEC-9A4B-AE7C-E19FCBC1499F}"/>
              </a:ext>
            </a:extLst>
          </p:cNvPr>
          <p:cNvGrpSpPr/>
          <p:nvPr/>
        </p:nvGrpSpPr>
        <p:grpSpPr>
          <a:xfrm>
            <a:off x="5193927" y="2823736"/>
            <a:ext cx="491992" cy="674449"/>
            <a:chOff x="1453087" y="2908654"/>
            <a:chExt cx="655989" cy="989190"/>
          </a:xfrm>
        </p:grpSpPr>
        <p:sp>
          <p:nvSpPr>
            <p:cNvPr id="87" name="ZoneTexte 86">
              <a:extLst>
                <a:ext uri="{FF2B5EF4-FFF2-40B4-BE49-F238E27FC236}">
                  <a16:creationId xmlns:a16="http://schemas.microsoft.com/office/drawing/2014/main" id="{B13C2070-24CB-C445-8ACB-D8A22FFE1CF1}"/>
                </a:ext>
              </a:extLst>
            </p:cNvPr>
            <p:cNvSpPr txBox="1"/>
            <p:nvPr/>
          </p:nvSpPr>
          <p:spPr>
            <a:xfrm>
              <a:off x="1453087" y="3457725"/>
              <a:ext cx="655989" cy="440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50" dirty="0">
                  <a:solidFill>
                    <a:srgbClr val="FF0000"/>
                  </a:solidFill>
                </a:rPr>
                <a:t>x</a:t>
              </a:r>
              <a:r>
                <a:rPr lang="en-GB" sz="1350" baseline="-25000" dirty="0">
                  <a:solidFill>
                    <a:srgbClr val="FF0000"/>
                  </a:solidFill>
                </a:rPr>
                <a:t>3</a:t>
              </a:r>
              <a:r>
                <a:rPr lang="en-GB" sz="1350" dirty="0">
                  <a:solidFill>
                    <a:srgbClr val="FF0000"/>
                  </a:solidFill>
                </a:rPr>
                <a:t> y</a:t>
              </a:r>
              <a:r>
                <a:rPr lang="en-GB" sz="1350" baseline="-25000" dirty="0">
                  <a:solidFill>
                    <a:srgbClr val="FF0000"/>
                  </a:solidFill>
                </a:rPr>
                <a:t>3</a:t>
              </a:r>
            </a:p>
          </p:txBody>
        </p: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C5083240-5C51-E548-B02D-46C1D8D44B51}"/>
                </a:ext>
              </a:extLst>
            </p:cNvPr>
            <p:cNvGrpSpPr/>
            <p:nvPr/>
          </p:nvGrpSpPr>
          <p:grpSpPr>
            <a:xfrm>
              <a:off x="1534109" y="2908654"/>
              <a:ext cx="465533" cy="631923"/>
              <a:chOff x="1781081" y="3695721"/>
              <a:chExt cx="465533" cy="631923"/>
            </a:xfrm>
          </p:grpSpPr>
          <p:cxnSp>
            <p:nvCxnSpPr>
              <p:cNvPr id="89" name="Connecteur droit 88">
                <a:extLst>
                  <a:ext uri="{FF2B5EF4-FFF2-40B4-BE49-F238E27FC236}">
                    <a16:creationId xmlns:a16="http://schemas.microsoft.com/office/drawing/2014/main" id="{709665BF-1D56-4141-83D6-7E8C4144CB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84722" y="3695721"/>
                <a:ext cx="173526" cy="6313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0EDE5375-3A37-4946-AE45-A36C34F52D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1081" y="4327644"/>
                <a:ext cx="46553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6" name="Groupe 145">
            <a:extLst>
              <a:ext uri="{FF2B5EF4-FFF2-40B4-BE49-F238E27FC236}">
                <a16:creationId xmlns:a16="http://schemas.microsoft.com/office/drawing/2014/main" id="{356F4F4D-D115-BF40-B8E6-08D2D38633FE}"/>
              </a:ext>
            </a:extLst>
          </p:cNvPr>
          <p:cNvGrpSpPr/>
          <p:nvPr/>
        </p:nvGrpSpPr>
        <p:grpSpPr>
          <a:xfrm>
            <a:off x="1722678" y="4573944"/>
            <a:ext cx="597849" cy="466506"/>
            <a:chOff x="1453087" y="3457725"/>
            <a:chExt cx="797132" cy="622008"/>
          </a:xfrm>
        </p:grpSpPr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0CFA37C4-D48C-F545-A06A-A15C3DCC6061}"/>
                </a:ext>
              </a:extLst>
            </p:cNvPr>
            <p:cNvSpPr txBox="1"/>
            <p:nvPr/>
          </p:nvSpPr>
          <p:spPr>
            <a:xfrm>
              <a:off x="1453087" y="3457725"/>
              <a:ext cx="65598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50" dirty="0"/>
                <a:t>x</a:t>
              </a:r>
              <a:r>
                <a:rPr lang="en-GB" sz="1350" baseline="-25000" dirty="0"/>
                <a:t>0</a:t>
              </a:r>
              <a:r>
                <a:rPr lang="en-GB" sz="1350" dirty="0"/>
                <a:t> y</a:t>
              </a:r>
              <a:r>
                <a:rPr lang="en-GB" sz="1350" baseline="-25000" dirty="0"/>
                <a:t>0</a:t>
              </a:r>
            </a:p>
          </p:txBody>
        </p:sp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E926C6A6-7BC8-2D4F-8BDA-612AED817FAC}"/>
                </a:ext>
              </a:extLst>
            </p:cNvPr>
            <p:cNvGrpSpPr/>
            <p:nvPr/>
          </p:nvGrpSpPr>
          <p:grpSpPr>
            <a:xfrm>
              <a:off x="1534109" y="3831243"/>
              <a:ext cx="716110" cy="248490"/>
              <a:chOff x="1781081" y="4618310"/>
              <a:chExt cx="716110" cy="248490"/>
            </a:xfrm>
          </p:grpSpPr>
          <p:cxnSp>
            <p:nvCxnSpPr>
              <p:cNvPr id="149" name="Connecteur droit 148">
                <a:extLst>
                  <a:ext uri="{FF2B5EF4-FFF2-40B4-BE49-F238E27FC236}">
                    <a16:creationId xmlns:a16="http://schemas.microsoft.com/office/drawing/2014/main" id="{F5B90862-D4A7-6441-B4A4-D1390BA7F54D}"/>
                  </a:ext>
                </a:extLst>
              </p:cNvPr>
              <p:cNvCxnSpPr/>
              <p:nvPr/>
            </p:nvCxnSpPr>
            <p:spPr>
              <a:xfrm>
                <a:off x="2250836" y="4620445"/>
                <a:ext cx="246355" cy="2463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5A105430-1D40-A74A-ABCB-C7285F9C4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1081" y="4618310"/>
                <a:ext cx="46553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9693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2DE4FF3-25F3-0B48-8103-6CBC5CCD53BC}"/>
              </a:ext>
            </a:extLst>
          </p:cNvPr>
          <p:cNvCxnSpPr>
            <a:cxnSpLocks/>
          </p:cNvCxnSpPr>
          <p:nvPr/>
        </p:nvCxnSpPr>
        <p:spPr>
          <a:xfrm flipV="1">
            <a:off x="2332921" y="1833720"/>
            <a:ext cx="1128744" cy="319966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1956471-3676-FB47-9875-22E582CE85E2}"/>
              </a:ext>
            </a:extLst>
          </p:cNvPr>
          <p:cNvSpPr/>
          <p:nvPr/>
        </p:nvSpPr>
        <p:spPr>
          <a:xfrm>
            <a:off x="1722678" y="5129706"/>
            <a:ext cx="4996621" cy="202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E7BCAB-A151-814A-B93B-8BFA6A8A390F}"/>
              </a:ext>
            </a:extLst>
          </p:cNvPr>
          <p:cNvCxnSpPr/>
          <p:nvPr/>
        </p:nvCxnSpPr>
        <p:spPr>
          <a:xfrm flipV="1">
            <a:off x="2330605" y="3137675"/>
            <a:ext cx="674649" cy="191243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FECE0086-0135-3E40-8130-CB858576FB50}"/>
              </a:ext>
            </a:extLst>
          </p:cNvPr>
          <p:cNvCxnSpPr>
            <a:cxnSpLocks/>
          </p:cNvCxnSpPr>
          <p:nvPr/>
        </p:nvCxnSpPr>
        <p:spPr>
          <a:xfrm flipH="1" flipV="1">
            <a:off x="4393581" y="2429572"/>
            <a:ext cx="1973913" cy="787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BAE8EFB-BA2C-AB40-9798-CF9B8F89B32B}"/>
              </a:ext>
            </a:extLst>
          </p:cNvPr>
          <p:cNvCxnSpPr>
            <a:cxnSpLocks/>
          </p:cNvCxnSpPr>
          <p:nvPr/>
        </p:nvCxnSpPr>
        <p:spPr>
          <a:xfrm flipV="1">
            <a:off x="3005254" y="1833721"/>
            <a:ext cx="2544731" cy="130395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919FCD7C-4C31-934E-B504-EE03014E1B48}"/>
              </a:ext>
            </a:extLst>
          </p:cNvPr>
          <p:cNvCxnSpPr>
            <a:cxnSpLocks/>
          </p:cNvCxnSpPr>
          <p:nvPr/>
        </p:nvCxnSpPr>
        <p:spPr>
          <a:xfrm flipV="1">
            <a:off x="3002938" y="2429572"/>
            <a:ext cx="1390643" cy="7081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CCC50292-3B76-7441-9C9B-900D78D23134}"/>
              </a:ext>
            </a:extLst>
          </p:cNvPr>
          <p:cNvCxnSpPr>
            <a:cxnSpLocks/>
          </p:cNvCxnSpPr>
          <p:nvPr/>
        </p:nvCxnSpPr>
        <p:spPr>
          <a:xfrm flipH="1" flipV="1">
            <a:off x="4393581" y="2429572"/>
            <a:ext cx="986957" cy="39385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19621AED-A717-174C-8CFD-5DB00811543E}"/>
              </a:ext>
            </a:extLst>
          </p:cNvPr>
          <p:cNvGrpSpPr/>
          <p:nvPr/>
        </p:nvGrpSpPr>
        <p:grpSpPr>
          <a:xfrm rot="1255031">
            <a:off x="2010414" y="4718911"/>
            <a:ext cx="640382" cy="645668"/>
            <a:chOff x="2955148" y="3912927"/>
            <a:chExt cx="853843" cy="860890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D1C0A7A2-0330-0A48-9782-8203644097E3}"/>
                </a:ext>
              </a:extLst>
            </p:cNvPr>
            <p:cNvSpPr/>
            <p:nvPr/>
          </p:nvSpPr>
          <p:spPr>
            <a:xfrm>
              <a:off x="2955148" y="3912927"/>
              <a:ext cx="853843" cy="860890"/>
            </a:xfrm>
            <a:prstGeom prst="arc">
              <a:avLst>
                <a:gd name="adj1" fmla="val 16200000"/>
                <a:gd name="adj2" fmla="val 20424934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F420B434-B5B8-1643-90CF-EDB66324617A}"/>
                </a:ext>
              </a:extLst>
            </p:cNvPr>
            <p:cNvSpPr/>
            <p:nvPr/>
          </p:nvSpPr>
          <p:spPr>
            <a:xfrm>
              <a:off x="3348763" y="4310066"/>
              <a:ext cx="66613" cy="66613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8EC29ED3-19BB-864E-8811-7CAD2ED6BCEF}"/>
              </a:ext>
            </a:extLst>
          </p:cNvPr>
          <p:cNvGrpSpPr/>
          <p:nvPr/>
        </p:nvGrpSpPr>
        <p:grpSpPr>
          <a:xfrm rot="3465116">
            <a:off x="2686132" y="2823149"/>
            <a:ext cx="640382" cy="645668"/>
            <a:chOff x="2955148" y="3912927"/>
            <a:chExt cx="853843" cy="860890"/>
          </a:xfrm>
        </p:grpSpPr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5808E070-805D-1D41-B1C5-6E4812F2E68B}"/>
                </a:ext>
              </a:extLst>
            </p:cNvPr>
            <p:cNvSpPr/>
            <p:nvPr/>
          </p:nvSpPr>
          <p:spPr>
            <a:xfrm>
              <a:off x="2955148" y="3912927"/>
              <a:ext cx="853843" cy="860890"/>
            </a:xfrm>
            <a:prstGeom prst="arc">
              <a:avLst>
                <a:gd name="adj1" fmla="val 16589806"/>
                <a:gd name="adj2" fmla="val 13952684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72A97828-6B29-1444-8F9B-0E6513D190AD}"/>
                </a:ext>
              </a:extLst>
            </p:cNvPr>
            <p:cNvSpPr/>
            <p:nvPr/>
          </p:nvSpPr>
          <p:spPr>
            <a:xfrm>
              <a:off x="3348763" y="4310066"/>
              <a:ext cx="66613" cy="66613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CCF89A78-B468-B745-A541-5FAA1BAEDB5B}"/>
              </a:ext>
            </a:extLst>
          </p:cNvPr>
          <p:cNvGrpSpPr/>
          <p:nvPr/>
        </p:nvGrpSpPr>
        <p:grpSpPr>
          <a:xfrm rot="6017694">
            <a:off x="4073390" y="2106737"/>
            <a:ext cx="640382" cy="645668"/>
            <a:chOff x="2955148" y="3912927"/>
            <a:chExt cx="853843" cy="860890"/>
          </a:xfrm>
        </p:grpSpPr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EE5B658A-E7F1-344D-93CB-D4A9B394F1CB}"/>
                </a:ext>
              </a:extLst>
            </p:cNvPr>
            <p:cNvSpPr/>
            <p:nvPr/>
          </p:nvSpPr>
          <p:spPr>
            <a:xfrm>
              <a:off x="2955148" y="3912927"/>
              <a:ext cx="853843" cy="860890"/>
            </a:xfrm>
            <a:prstGeom prst="arc">
              <a:avLst>
                <a:gd name="adj1" fmla="val 16999247"/>
                <a:gd name="adj2" fmla="val 13952684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BDE7C0F2-D13C-4D46-B4DC-8D10F2A905D3}"/>
                </a:ext>
              </a:extLst>
            </p:cNvPr>
            <p:cNvSpPr/>
            <p:nvPr/>
          </p:nvSpPr>
          <p:spPr>
            <a:xfrm>
              <a:off x="3348763" y="4310066"/>
              <a:ext cx="66613" cy="66613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7C3B39CD-8231-FE40-83B1-EE9807EDC41B}"/>
              </a:ext>
            </a:extLst>
          </p:cNvPr>
          <p:cNvGrpSpPr/>
          <p:nvPr/>
        </p:nvGrpSpPr>
        <p:grpSpPr>
          <a:xfrm rot="12954843">
            <a:off x="5075764" y="2505130"/>
            <a:ext cx="640382" cy="645668"/>
            <a:chOff x="2955148" y="3912927"/>
            <a:chExt cx="853843" cy="860890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08592FB3-1EDB-E543-A50E-C0AF2AB586D5}"/>
                </a:ext>
              </a:extLst>
            </p:cNvPr>
            <p:cNvSpPr/>
            <p:nvPr/>
          </p:nvSpPr>
          <p:spPr>
            <a:xfrm>
              <a:off x="2955148" y="3912927"/>
              <a:ext cx="853843" cy="860890"/>
            </a:xfrm>
            <a:prstGeom prst="arc">
              <a:avLst>
                <a:gd name="adj1" fmla="val 20801011"/>
                <a:gd name="adj2" fmla="val 13952684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1839FFB8-EB60-5A4C-A2AB-5F8A6EF3F9E6}"/>
                </a:ext>
              </a:extLst>
            </p:cNvPr>
            <p:cNvSpPr/>
            <p:nvPr/>
          </p:nvSpPr>
          <p:spPr>
            <a:xfrm>
              <a:off x="3348763" y="4310066"/>
              <a:ext cx="66613" cy="66613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FDF208FE-FC18-294B-AA91-209F447DB159}"/>
              </a:ext>
            </a:extLst>
          </p:cNvPr>
          <p:cNvCxnSpPr>
            <a:cxnSpLocks/>
          </p:cNvCxnSpPr>
          <p:nvPr/>
        </p:nvCxnSpPr>
        <p:spPr>
          <a:xfrm flipV="1">
            <a:off x="5395955" y="1833720"/>
            <a:ext cx="0" cy="329598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A3430B94-885A-2349-80CA-C8FD7F4FC94B}"/>
              </a:ext>
            </a:extLst>
          </p:cNvPr>
          <p:cNvSpPr txBox="1"/>
          <p:nvPr/>
        </p:nvSpPr>
        <p:spPr>
          <a:xfrm>
            <a:off x="2563525" y="4682772"/>
            <a:ext cx="3321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chemeClr val="accent2"/>
                </a:solidFill>
                <a:latin typeface="Symbol" pitchFamily="2" charset="2"/>
              </a:rPr>
              <a:t>q</a:t>
            </a:r>
            <a:r>
              <a:rPr lang="en-GB" sz="1350" baseline="-25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49616F92-3E15-EB4E-A9FC-95B0A8182D5C}"/>
              </a:ext>
            </a:extLst>
          </p:cNvPr>
          <p:cNvSpPr txBox="1"/>
          <p:nvPr/>
        </p:nvSpPr>
        <p:spPr>
          <a:xfrm>
            <a:off x="2881642" y="2575242"/>
            <a:ext cx="3321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Symbol" pitchFamily="2" charset="2"/>
              </a:rPr>
              <a:t>q</a:t>
            </a:r>
            <a:r>
              <a:rPr lang="en-GB" sz="1350" baseline="-25000" dirty="0">
                <a:solidFill>
                  <a:schemeClr val="accent1"/>
                </a:solidFill>
                <a:latin typeface="Symbol" pitchFamily="2" charset="2"/>
              </a:rPr>
              <a:t>2</a:t>
            </a:r>
            <a:endParaRPr lang="en-GB" sz="1350" baseline="-25000" dirty="0">
              <a:solidFill>
                <a:schemeClr val="accent1"/>
              </a:solidFill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DFD4BE1F-C600-3F41-A9DD-6C8F5250C32E}"/>
              </a:ext>
            </a:extLst>
          </p:cNvPr>
          <p:cNvSpPr txBox="1"/>
          <p:nvPr/>
        </p:nvSpPr>
        <p:spPr>
          <a:xfrm>
            <a:off x="4442818" y="1905562"/>
            <a:ext cx="3321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chemeClr val="accent6"/>
                </a:solidFill>
                <a:latin typeface="Symbol" pitchFamily="2" charset="2"/>
              </a:rPr>
              <a:t>q</a:t>
            </a:r>
            <a:r>
              <a:rPr lang="en-GB" sz="1350" baseline="-25000" dirty="0">
                <a:solidFill>
                  <a:schemeClr val="accent6"/>
                </a:solidFill>
                <a:latin typeface="Symbol" pitchFamily="2" charset="2"/>
              </a:rPr>
              <a:t>3</a:t>
            </a:r>
            <a:endParaRPr lang="en-GB" sz="1350" baseline="-25000" dirty="0">
              <a:solidFill>
                <a:schemeClr val="accent6"/>
              </a:solidFill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CB71CEC5-4794-484F-AC45-21C333B0C4D1}"/>
              </a:ext>
            </a:extLst>
          </p:cNvPr>
          <p:cNvSpPr txBox="1"/>
          <p:nvPr/>
        </p:nvSpPr>
        <p:spPr>
          <a:xfrm>
            <a:off x="5584867" y="2431016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rgbClr val="FF0000"/>
                </a:solidFill>
                <a:latin typeface="Symbol" pitchFamily="2" charset="2"/>
              </a:rPr>
              <a:t>j</a:t>
            </a:r>
            <a:endParaRPr lang="en-GB" sz="1350" dirty="0">
              <a:solidFill>
                <a:srgbClr val="FF0000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BCB197E9-682F-0140-953B-7B8FA0ADFA57}"/>
              </a:ext>
            </a:extLst>
          </p:cNvPr>
          <p:cNvSpPr txBox="1"/>
          <p:nvPr/>
        </p:nvSpPr>
        <p:spPr>
          <a:xfrm>
            <a:off x="2498977" y="3703856"/>
            <a:ext cx="3145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chemeClr val="accent2"/>
                </a:solidFill>
              </a:rPr>
              <a:t>L</a:t>
            </a:r>
            <a:r>
              <a:rPr lang="en-GB" sz="1350" baseline="-25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82B2011-FB1D-D241-A2E8-0F957790CD6D}"/>
              </a:ext>
            </a:extLst>
          </p:cNvPr>
          <p:cNvSpPr txBox="1"/>
          <p:nvPr/>
        </p:nvSpPr>
        <p:spPr>
          <a:xfrm>
            <a:off x="3551395" y="2487997"/>
            <a:ext cx="3145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</a:rPr>
              <a:t>L</a:t>
            </a:r>
            <a:r>
              <a:rPr lang="en-GB" sz="1350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AB5502F-B3D0-4D48-8CF0-FBC395DC86FA}"/>
              </a:ext>
            </a:extLst>
          </p:cNvPr>
          <p:cNvSpPr txBox="1"/>
          <p:nvPr/>
        </p:nvSpPr>
        <p:spPr>
          <a:xfrm>
            <a:off x="4911107" y="2338156"/>
            <a:ext cx="3145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chemeClr val="accent6"/>
                </a:solidFill>
              </a:rPr>
              <a:t>L</a:t>
            </a:r>
            <a:r>
              <a:rPr lang="en-GB" sz="1350" baseline="-25000" dirty="0">
                <a:solidFill>
                  <a:schemeClr val="accent6"/>
                </a:solidFill>
              </a:rPr>
              <a:t>3</a:t>
            </a: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9685C4C4-5386-094D-9A2F-BC5CBE1DB22F}"/>
              </a:ext>
            </a:extLst>
          </p:cNvPr>
          <p:cNvGrpSpPr/>
          <p:nvPr/>
        </p:nvGrpSpPr>
        <p:grpSpPr>
          <a:xfrm>
            <a:off x="2983297" y="3138049"/>
            <a:ext cx="968001" cy="519087"/>
            <a:chOff x="1109963" y="3136517"/>
            <a:chExt cx="1290668" cy="761329"/>
          </a:xfrm>
        </p:grpSpPr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40C9254D-9EA0-814A-9969-707C28CE4974}"/>
                </a:ext>
              </a:extLst>
            </p:cNvPr>
            <p:cNvSpPr txBox="1"/>
            <p:nvPr/>
          </p:nvSpPr>
          <p:spPr>
            <a:xfrm>
              <a:off x="1109963" y="3457725"/>
              <a:ext cx="1290668" cy="440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50" dirty="0">
                  <a:solidFill>
                    <a:schemeClr val="accent2"/>
                  </a:solidFill>
                </a:rPr>
                <a:t>x</a:t>
              </a:r>
              <a:r>
                <a:rPr lang="en-GB" sz="1350" baseline="-25000" dirty="0">
                  <a:solidFill>
                    <a:schemeClr val="accent2"/>
                  </a:solidFill>
                </a:rPr>
                <a:t>1</a:t>
              </a:r>
              <a:r>
                <a:rPr lang="en-GB" sz="1350" dirty="0">
                  <a:solidFill>
                    <a:schemeClr val="accent2"/>
                  </a:solidFill>
                </a:rPr>
                <a:t> y</a:t>
              </a:r>
              <a:r>
                <a:rPr lang="en-GB" sz="1350" baseline="-25000" dirty="0">
                  <a:solidFill>
                    <a:schemeClr val="accent2"/>
                  </a:solidFill>
                </a:rPr>
                <a:t>1</a:t>
              </a:r>
            </a:p>
          </p:txBody>
        </p: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5A034ED1-F807-CC40-91A2-6F9D85330BC5}"/>
                </a:ext>
              </a:extLst>
            </p:cNvPr>
            <p:cNvGrpSpPr/>
            <p:nvPr/>
          </p:nvGrpSpPr>
          <p:grpSpPr>
            <a:xfrm>
              <a:off x="1121513" y="3136517"/>
              <a:ext cx="878129" cy="409813"/>
              <a:chOff x="1368485" y="3923584"/>
              <a:chExt cx="878129" cy="409813"/>
            </a:xfrm>
          </p:grpSpPr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1C737E09-C0D6-CA42-BE7B-F1361D9144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8485" y="3923584"/>
                <a:ext cx="409813" cy="4098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77C68DFF-7624-D643-A2B6-344F9E99B4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1081" y="4327644"/>
                <a:ext cx="46553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00B378C2-0CA3-1441-9C2B-F7D4728D071D}"/>
              </a:ext>
            </a:extLst>
          </p:cNvPr>
          <p:cNvGrpSpPr/>
          <p:nvPr/>
        </p:nvGrpSpPr>
        <p:grpSpPr>
          <a:xfrm>
            <a:off x="3859960" y="2421896"/>
            <a:ext cx="534275" cy="674449"/>
            <a:chOff x="1453087" y="2908654"/>
            <a:chExt cx="712367" cy="989190"/>
          </a:xfrm>
        </p:grpSpPr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675AF938-0AB7-474B-85C5-B155A57F77EB}"/>
                </a:ext>
              </a:extLst>
            </p:cNvPr>
            <p:cNvSpPr txBox="1"/>
            <p:nvPr/>
          </p:nvSpPr>
          <p:spPr>
            <a:xfrm>
              <a:off x="1453087" y="3457725"/>
              <a:ext cx="655990" cy="440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50" dirty="0">
                  <a:solidFill>
                    <a:schemeClr val="accent1"/>
                  </a:solidFill>
                </a:rPr>
                <a:t>x</a:t>
              </a:r>
              <a:r>
                <a:rPr lang="en-GB" sz="1350" baseline="-25000" dirty="0">
                  <a:solidFill>
                    <a:schemeClr val="accent1"/>
                  </a:solidFill>
                </a:rPr>
                <a:t>2</a:t>
              </a:r>
              <a:r>
                <a:rPr lang="en-GB" sz="1350" dirty="0">
                  <a:solidFill>
                    <a:schemeClr val="accent1"/>
                  </a:solidFill>
                </a:rPr>
                <a:t> y</a:t>
              </a:r>
              <a:r>
                <a:rPr lang="en-GB" sz="1350" baseline="-25000" dirty="0">
                  <a:solidFill>
                    <a:schemeClr val="accent1"/>
                  </a:solidFill>
                </a:rPr>
                <a:t>2</a:t>
              </a:r>
            </a:p>
          </p:txBody>
        </p: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0D98233B-7E2F-4A45-8C16-FA8C811AB9B5}"/>
                </a:ext>
              </a:extLst>
            </p:cNvPr>
            <p:cNvGrpSpPr/>
            <p:nvPr/>
          </p:nvGrpSpPr>
          <p:grpSpPr>
            <a:xfrm>
              <a:off x="1534109" y="2908654"/>
              <a:ext cx="631345" cy="631923"/>
              <a:chOff x="1781081" y="3695721"/>
              <a:chExt cx="631345" cy="631923"/>
            </a:xfrm>
          </p:grpSpPr>
          <p:cxnSp>
            <p:nvCxnSpPr>
              <p:cNvPr id="82" name="Connecteur droit 81">
                <a:extLst>
                  <a:ext uri="{FF2B5EF4-FFF2-40B4-BE49-F238E27FC236}">
                    <a16:creationId xmlns:a16="http://schemas.microsoft.com/office/drawing/2014/main" id="{BD36AC10-9F0F-4A4A-9A8B-8CF55AF4AC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8900" y="3695721"/>
                <a:ext cx="173526" cy="6313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82">
                <a:extLst>
                  <a:ext uri="{FF2B5EF4-FFF2-40B4-BE49-F238E27FC236}">
                    <a16:creationId xmlns:a16="http://schemas.microsoft.com/office/drawing/2014/main" id="{0DAB815A-5E71-394A-B76F-B04122A69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1081" y="4327644"/>
                <a:ext cx="46553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42D66A32-3AEC-9A4B-AE7C-E19FCBC1499F}"/>
              </a:ext>
            </a:extLst>
          </p:cNvPr>
          <p:cNvGrpSpPr/>
          <p:nvPr/>
        </p:nvGrpSpPr>
        <p:grpSpPr>
          <a:xfrm>
            <a:off x="5193927" y="2823736"/>
            <a:ext cx="491992" cy="674449"/>
            <a:chOff x="1453087" y="2908654"/>
            <a:chExt cx="655989" cy="989190"/>
          </a:xfrm>
        </p:grpSpPr>
        <p:sp>
          <p:nvSpPr>
            <p:cNvPr id="87" name="ZoneTexte 86">
              <a:extLst>
                <a:ext uri="{FF2B5EF4-FFF2-40B4-BE49-F238E27FC236}">
                  <a16:creationId xmlns:a16="http://schemas.microsoft.com/office/drawing/2014/main" id="{B13C2070-24CB-C445-8ACB-D8A22FFE1CF1}"/>
                </a:ext>
              </a:extLst>
            </p:cNvPr>
            <p:cNvSpPr txBox="1"/>
            <p:nvPr/>
          </p:nvSpPr>
          <p:spPr>
            <a:xfrm>
              <a:off x="1453087" y="3457725"/>
              <a:ext cx="655989" cy="440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50" dirty="0">
                  <a:solidFill>
                    <a:srgbClr val="FF0000"/>
                  </a:solidFill>
                </a:rPr>
                <a:t>x</a:t>
              </a:r>
              <a:r>
                <a:rPr lang="en-GB" sz="1350" baseline="-25000" dirty="0">
                  <a:solidFill>
                    <a:srgbClr val="FF0000"/>
                  </a:solidFill>
                </a:rPr>
                <a:t>3</a:t>
              </a:r>
              <a:r>
                <a:rPr lang="en-GB" sz="1350" dirty="0">
                  <a:solidFill>
                    <a:srgbClr val="FF0000"/>
                  </a:solidFill>
                </a:rPr>
                <a:t> y</a:t>
              </a:r>
              <a:r>
                <a:rPr lang="en-GB" sz="1350" baseline="-25000" dirty="0">
                  <a:solidFill>
                    <a:srgbClr val="FF0000"/>
                  </a:solidFill>
                </a:rPr>
                <a:t>3</a:t>
              </a:r>
            </a:p>
          </p:txBody>
        </p: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C5083240-5C51-E548-B02D-46C1D8D44B51}"/>
                </a:ext>
              </a:extLst>
            </p:cNvPr>
            <p:cNvGrpSpPr/>
            <p:nvPr/>
          </p:nvGrpSpPr>
          <p:grpSpPr>
            <a:xfrm>
              <a:off x="1534109" y="2908654"/>
              <a:ext cx="465533" cy="631923"/>
              <a:chOff x="1781081" y="3695721"/>
              <a:chExt cx="465533" cy="631923"/>
            </a:xfrm>
          </p:grpSpPr>
          <p:cxnSp>
            <p:nvCxnSpPr>
              <p:cNvPr id="89" name="Connecteur droit 88">
                <a:extLst>
                  <a:ext uri="{FF2B5EF4-FFF2-40B4-BE49-F238E27FC236}">
                    <a16:creationId xmlns:a16="http://schemas.microsoft.com/office/drawing/2014/main" id="{709665BF-1D56-4141-83D6-7E8C4144CB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84722" y="3695721"/>
                <a:ext cx="173526" cy="6313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0EDE5375-3A37-4946-AE45-A36C34F52D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1081" y="4327644"/>
                <a:ext cx="46553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4DE1AB99-70C2-F548-AAA5-5ED12044B0B1}"/>
              </a:ext>
            </a:extLst>
          </p:cNvPr>
          <p:cNvGrpSpPr/>
          <p:nvPr/>
        </p:nvGrpSpPr>
        <p:grpSpPr>
          <a:xfrm>
            <a:off x="2618426" y="4250392"/>
            <a:ext cx="740672" cy="680671"/>
            <a:chOff x="1121513" y="3136517"/>
            <a:chExt cx="987563" cy="998317"/>
          </a:xfrm>
        </p:grpSpPr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D98AB6ED-CE83-8E42-ADDD-B0701AEBA21E}"/>
                </a:ext>
              </a:extLst>
            </p:cNvPr>
            <p:cNvSpPr txBox="1"/>
            <p:nvPr/>
          </p:nvSpPr>
          <p:spPr>
            <a:xfrm>
              <a:off x="1453086" y="3457726"/>
              <a:ext cx="65599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accent2"/>
                  </a:solidFill>
                  <a:ea typeface="Brush Script MT" panose="03060802040406070304" pitchFamily="66" charset="-122"/>
                  <a:cs typeface="Brush Script MT" panose="03060802040406070304" pitchFamily="66" charset="-122"/>
                </a:rPr>
                <a:t>m</a:t>
              </a:r>
              <a:r>
                <a:rPr lang="en-GB" sz="1200" baseline="-25000" dirty="0">
                  <a:solidFill>
                    <a:schemeClr val="accent2"/>
                  </a:solidFill>
                  <a:ea typeface="Brush Script MT" panose="03060802040406070304" pitchFamily="66" charset="-122"/>
                  <a:cs typeface="Brush Script MT" panose="03060802040406070304" pitchFamily="66" charset="-122"/>
                </a:rPr>
                <a:t>1</a:t>
              </a:r>
              <a:r>
                <a:rPr lang="en-GB" sz="1200" dirty="0">
                  <a:solidFill>
                    <a:schemeClr val="accent2"/>
                  </a:solidFill>
                  <a:ea typeface="Brush Script MT" panose="03060802040406070304" pitchFamily="66" charset="-122"/>
                  <a:cs typeface="Brush Script MT" panose="03060802040406070304" pitchFamily="66" charset="-122"/>
                </a:rPr>
                <a:t> d</a:t>
              </a:r>
              <a:r>
                <a:rPr lang="en-GB" sz="1200" baseline="-25000" dirty="0">
                  <a:solidFill>
                    <a:schemeClr val="accent2"/>
                  </a:solidFill>
                  <a:ea typeface="Brush Script MT" panose="03060802040406070304" pitchFamily="66" charset="-122"/>
                  <a:cs typeface="Brush Script MT" panose="03060802040406070304" pitchFamily="66" charset="-122"/>
                </a:rPr>
                <a:t>1</a:t>
              </a:r>
            </a:p>
          </p:txBody>
        </p:sp>
        <p:grpSp>
          <p:nvGrpSpPr>
            <p:cNvPr id="96" name="Groupe 95">
              <a:extLst>
                <a:ext uri="{FF2B5EF4-FFF2-40B4-BE49-F238E27FC236}">
                  <a16:creationId xmlns:a16="http://schemas.microsoft.com/office/drawing/2014/main" id="{7B8A3BD7-04E5-DA48-AFDA-4CC0E04F7BC1}"/>
                </a:ext>
              </a:extLst>
            </p:cNvPr>
            <p:cNvGrpSpPr/>
            <p:nvPr/>
          </p:nvGrpSpPr>
          <p:grpSpPr>
            <a:xfrm>
              <a:off x="1121513" y="3136517"/>
              <a:ext cx="878129" cy="409813"/>
              <a:chOff x="1368485" y="3923584"/>
              <a:chExt cx="878129" cy="409813"/>
            </a:xfrm>
          </p:grpSpPr>
          <p:cxnSp>
            <p:nvCxnSpPr>
              <p:cNvPr id="97" name="Connecteur droit 96">
                <a:extLst>
                  <a:ext uri="{FF2B5EF4-FFF2-40B4-BE49-F238E27FC236}">
                    <a16:creationId xmlns:a16="http://schemas.microsoft.com/office/drawing/2014/main" id="{54BAF46D-F133-E548-8C48-5D2329F1FA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8485" y="3923584"/>
                <a:ext cx="409813" cy="4098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eur droit 97">
                <a:extLst>
                  <a:ext uri="{FF2B5EF4-FFF2-40B4-BE49-F238E27FC236}">
                    <a16:creationId xmlns:a16="http://schemas.microsoft.com/office/drawing/2014/main" id="{9CCFF43C-4B0D-8546-9A52-151EF3602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1081" y="4327644"/>
                <a:ext cx="46553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0" name="Ellipse 99">
            <a:extLst>
              <a:ext uri="{FF2B5EF4-FFF2-40B4-BE49-F238E27FC236}">
                <a16:creationId xmlns:a16="http://schemas.microsoft.com/office/drawing/2014/main" id="{82FBDC77-D8BD-5649-AA63-415BCFFE2EBD}"/>
              </a:ext>
            </a:extLst>
          </p:cNvPr>
          <p:cNvSpPr/>
          <p:nvPr/>
        </p:nvSpPr>
        <p:spPr>
          <a:xfrm>
            <a:off x="2549677" y="4167516"/>
            <a:ext cx="140793" cy="1407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58CC0282-C3E8-634B-8DE5-A1587EFE5A9D}"/>
              </a:ext>
            </a:extLst>
          </p:cNvPr>
          <p:cNvSpPr/>
          <p:nvPr/>
        </p:nvSpPr>
        <p:spPr>
          <a:xfrm>
            <a:off x="3419029" y="2824678"/>
            <a:ext cx="140793" cy="140793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accent1"/>
              </a:solidFill>
            </a:endParaRPr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7F303C69-22F1-CD41-9B10-D5C74B0284E4}"/>
              </a:ext>
            </a:extLst>
          </p:cNvPr>
          <p:cNvSpPr/>
          <p:nvPr/>
        </p:nvSpPr>
        <p:spPr>
          <a:xfrm>
            <a:off x="4805789" y="2552133"/>
            <a:ext cx="140793" cy="1407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FE968BE8-621A-CE48-B0C5-898B8EE25BA9}"/>
              </a:ext>
            </a:extLst>
          </p:cNvPr>
          <p:cNvGrpSpPr/>
          <p:nvPr/>
        </p:nvGrpSpPr>
        <p:grpSpPr>
          <a:xfrm>
            <a:off x="4263334" y="2614654"/>
            <a:ext cx="653441" cy="674449"/>
            <a:chOff x="1351554" y="2908654"/>
            <a:chExt cx="871255" cy="989190"/>
          </a:xfrm>
        </p:grpSpPr>
        <p:sp>
          <p:nvSpPr>
            <p:cNvPr id="114" name="ZoneTexte 113">
              <a:extLst>
                <a:ext uri="{FF2B5EF4-FFF2-40B4-BE49-F238E27FC236}">
                  <a16:creationId xmlns:a16="http://schemas.microsoft.com/office/drawing/2014/main" id="{E0FE7C13-75A0-034B-82EB-4D4E42825F38}"/>
                </a:ext>
              </a:extLst>
            </p:cNvPr>
            <p:cNvSpPr txBox="1"/>
            <p:nvPr/>
          </p:nvSpPr>
          <p:spPr>
            <a:xfrm>
              <a:off x="1351554" y="3457725"/>
              <a:ext cx="871255" cy="440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50" dirty="0">
                  <a:solidFill>
                    <a:schemeClr val="accent6"/>
                  </a:solidFill>
                </a:rPr>
                <a:t>m</a:t>
              </a:r>
              <a:r>
                <a:rPr lang="en-GB" sz="1350" baseline="-25000" dirty="0">
                  <a:solidFill>
                    <a:schemeClr val="accent6"/>
                  </a:solidFill>
                </a:rPr>
                <a:t>3</a:t>
              </a:r>
              <a:r>
                <a:rPr lang="en-GB" sz="1350" dirty="0">
                  <a:solidFill>
                    <a:schemeClr val="accent6"/>
                  </a:solidFill>
                </a:rPr>
                <a:t> d</a:t>
              </a:r>
              <a:r>
                <a:rPr lang="en-GB" sz="1350" baseline="-25000" dirty="0">
                  <a:solidFill>
                    <a:schemeClr val="accent6"/>
                  </a:solidFill>
                </a:rPr>
                <a:t>3</a:t>
              </a:r>
            </a:p>
          </p:txBody>
        </p:sp>
        <p:grpSp>
          <p:nvGrpSpPr>
            <p:cNvPr id="115" name="Groupe 114">
              <a:extLst>
                <a:ext uri="{FF2B5EF4-FFF2-40B4-BE49-F238E27FC236}">
                  <a16:creationId xmlns:a16="http://schemas.microsoft.com/office/drawing/2014/main" id="{03F5BA94-56DE-5642-A006-F1CC53A5A131}"/>
                </a:ext>
              </a:extLst>
            </p:cNvPr>
            <p:cNvGrpSpPr/>
            <p:nvPr/>
          </p:nvGrpSpPr>
          <p:grpSpPr>
            <a:xfrm>
              <a:off x="1534109" y="2908654"/>
              <a:ext cx="631345" cy="631923"/>
              <a:chOff x="1781081" y="3695721"/>
              <a:chExt cx="631345" cy="631923"/>
            </a:xfrm>
          </p:grpSpPr>
          <p:cxnSp>
            <p:nvCxnSpPr>
              <p:cNvPr id="116" name="Connecteur droit 115">
                <a:extLst>
                  <a:ext uri="{FF2B5EF4-FFF2-40B4-BE49-F238E27FC236}">
                    <a16:creationId xmlns:a16="http://schemas.microsoft.com/office/drawing/2014/main" id="{3C5CFC8D-2DA9-AE41-97A0-94EB910A48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8900" y="3695721"/>
                <a:ext cx="173526" cy="6313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>
                <a:extLst>
                  <a:ext uri="{FF2B5EF4-FFF2-40B4-BE49-F238E27FC236}">
                    <a16:creationId xmlns:a16="http://schemas.microsoft.com/office/drawing/2014/main" id="{5B8DAD55-B64B-0E4E-B8FF-2BC5CFF201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1081" y="4327644"/>
                <a:ext cx="46553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DCAD29AF-8E78-B24E-95F9-4E7D7B86814D}"/>
              </a:ext>
            </a:extLst>
          </p:cNvPr>
          <p:cNvGrpSpPr/>
          <p:nvPr/>
        </p:nvGrpSpPr>
        <p:grpSpPr>
          <a:xfrm>
            <a:off x="3487778" y="2907553"/>
            <a:ext cx="740672" cy="680671"/>
            <a:chOff x="1121513" y="3136517"/>
            <a:chExt cx="987563" cy="998317"/>
          </a:xfrm>
        </p:grpSpPr>
        <p:sp>
          <p:nvSpPr>
            <p:cNvPr id="119" name="ZoneTexte 118">
              <a:extLst>
                <a:ext uri="{FF2B5EF4-FFF2-40B4-BE49-F238E27FC236}">
                  <a16:creationId xmlns:a16="http://schemas.microsoft.com/office/drawing/2014/main" id="{879E0BE0-9430-9644-8CA8-8417E7EEBEE3}"/>
                </a:ext>
              </a:extLst>
            </p:cNvPr>
            <p:cNvSpPr txBox="1"/>
            <p:nvPr/>
          </p:nvSpPr>
          <p:spPr>
            <a:xfrm>
              <a:off x="1453086" y="3457726"/>
              <a:ext cx="65599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accent1"/>
                  </a:solidFill>
                  <a:ea typeface="Brush Script MT" panose="03060802040406070304" pitchFamily="66" charset="-122"/>
                  <a:cs typeface="Brush Script MT" panose="03060802040406070304" pitchFamily="66" charset="-122"/>
                </a:rPr>
                <a:t>m</a:t>
              </a:r>
              <a:r>
                <a:rPr lang="en-GB" sz="1200" baseline="-25000" dirty="0">
                  <a:solidFill>
                    <a:schemeClr val="accent1"/>
                  </a:solidFill>
                  <a:ea typeface="Brush Script MT" panose="03060802040406070304" pitchFamily="66" charset="-122"/>
                  <a:cs typeface="Brush Script MT" panose="03060802040406070304" pitchFamily="66" charset="-122"/>
                </a:rPr>
                <a:t>2</a:t>
              </a:r>
              <a:r>
                <a:rPr lang="en-GB" sz="1200" dirty="0">
                  <a:solidFill>
                    <a:schemeClr val="accent1"/>
                  </a:solidFill>
                  <a:ea typeface="Brush Script MT" panose="03060802040406070304" pitchFamily="66" charset="-122"/>
                  <a:cs typeface="Brush Script MT" panose="03060802040406070304" pitchFamily="66" charset="-122"/>
                </a:rPr>
                <a:t> d</a:t>
              </a:r>
              <a:r>
                <a:rPr lang="en-GB" sz="1200" baseline="-25000" dirty="0">
                  <a:solidFill>
                    <a:schemeClr val="accent1"/>
                  </a:solidFill>
                  <a:ea typeface="Brush Script MT" panose="03060802040406070304" pitchFamily="66" charset="-122"/>
                  <a:cs typeface="Brush Script MT" panose="03060802040406070304" pitchFamily="66" charset="-122"/>
                </a:rPr>
                <a:t>2</a:t>
              </a:r>
            </a:p>
          </p:txBody>
        </p:sp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AED3B22F-E83C-3947-9629-28830143E8D8}"/>
                </a:ext>
              </a:extLst>
            </p:cNvPr>
            <p:cNvGrpSpPr/>
            <p:nvPr/>
          </p:nvGrpSpPr>
          <p:grpSpPr>
            <a:xfrm>
              <a:off x="1121513" y="3136517"/>
              <a:ext cx="878129" cy="409813"/>
              <a:chOff x="1368485" y="3923584"/>
              <a:chExt cx="878129" cy="409813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7B91BD67-3D60-DE42-ADF3-96FFBCFD45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8485" y="3923584"/>
                <a:ext cx="409813" cy="4098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860B62E6-13AD-604F-9E7B-2A9397111E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1081" y="4327644"/>
                <a:ext cx="46553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91B0964B-5F7E-F543-B088-AEF5A8730FB2}"/>
              </a:ext>
            </a:extLst>
          </p:cNvPr>
          <p:cNvGrpSpPr/>
          <p:nvPr/>
        </p:nvGrpSpPr>
        <p:grpSpPr>
          <a:xfrm>
            <a:off x="3711938" y="3973033"/>
            <a:ext cx="2850116" cy="1001190"/>
            <a:chOff x="152837" y="177179"/>
            <a:chExt cx="3800154" cy="1334919"/>
          </a:xfrm>
        </p:grpSpPr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53630686-317E-3B45-9A2F-457B17273E79}"/>
                </a:ext>
              </a:extLst>
            </p:cNvPr>
            <p:cNvGrpSpPr/>
            <p:nvPr/>
          </p:nvGrpSpPr>
          <p:grpSpPr>
            <a:xfrm>
              <a:off x="152837" y="177179"/>
              <a:ext cx="797132" cy="622008"/>
              <a:chOff x="1453087" y="3457725"/>
              <a:chExt cx="797132" cy="622008"/>
            </a:xfrm>
          </p:grpSpPr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85D3487B-C67B-3E45-AB82-442F9527556A}"/>
                  </a:ext>
                </a:extLst>
              </p:cNvPr>
              <p:cNvSpPr txBox="1"/>
              <p:nvPr/>
            </p:nvSpPr>
            <p:spPr>
              <a:xfrm>
                <a:off x="1453087" y="3457725"/>
                <a:ext cx="655989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50" dirty="0"/>
                  <a:t>0 0</a:t>
                </a:r>
                <a:endParaRPr lang="en-GB" sz="1350" baseline="-25000" dirty="0"/>
              </a:p>
            </p:txBody>
          </p:sp>
          <p:grpSp>
            <p:nvGrpSpPr>
              <p:cNvPr id="70" name="Groupe 69">
                <a:extLst>
                  <a:ext uri="{FF2B5EF4-FFF2-40B4-BE49-F238E27FC236}">
                    <a16:creationId xmlns:a16="http://schemas.microsoft.com/office/drawing/2014/main" id="{9D8F5C9D-25AA-F945-BE79-B41C9BA75BE7}"/>
                  </a:ext>
                </a:extLst>
              </p:cNvPr>
              <p:cNvGrpSpPr/>
              <p:nvPr/>
            </p:nvGrpSpPr>
            <p:grpSpPr>
              <a:xfrm>
                <a:off x="1534109" y="3831243"/>
                <a:ext cx="716110" cy="248490"/>
                <a:chOff x="1781081" y="4618310"/>
                <a:chExt cx="716110" cy="248490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57035211-951C-1842-8E14-9BC03999B251}"/>
                    </a:ext>
                  </a:extLst>
                </p:cNvPr>
                <p:cNvCxnSpPr/>
                <p:nvPr/>
              </p:nvCxnSpPr>
              <p:spPr>
                <a:xfrm>
                  <a:off x="2250836" y="4620445"/>
                  <a:ext cx="246355" cy="2463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8E0049AA-5E10-864B-84C3-EF3D34DF98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81081" y="4618310"/>
                  <a:ext cx="46553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6" name="Connecteur droit 125">
              <a:extLst>
                <a:ext uri="{FF2B5EF4-FFF2-40B4-BE49-F238E27FC236}">
                  <a16:creationId xmlns:a16="http://schemas.microsoft.com/office/drawing/2014/main" id="{403DE9F4-D27C-6240-989E-DCE1652FF3B8}"/>
                </a:ext>
              </a:extLst>
            </p:cNvPr>
            <p:cNvCxnSpPr/>
            <p:nvPr/>
          </p:nvCxnSpPr>
          <p:spPr>
            <a:xfrm>
              <a:off x="954635" y="815715"/>
              <a:ext cx="170768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F20C8D42-3B5C-7845-A2A0-14AD7419987A}"/>
                </a:ext>
              </a:extLst>
            </p:cNvPr>
            <p:cNvSpPr/>
            <p:nvPr/>
          </p:nvSpPr>
          <p:spPr>
            <a:xfrm>
              <a:off x="1466679" y="721853"/>
              <a:ext cx="187724" cy="1877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6CE5E6B-C712-D24A-BF18-3D8F1EDD26EA}"/>
                </a:ext>
              </a:extLst>
            </p:cNvPr>
            <p:cNvSpPr/>
            <p:nvPr/>
          </p:nvSpPr>
          <p:spPr>
            <a:xfrm>
              <a:off x="1081637" y="799187"/>
              <a:ext cx="404384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350" dirty="0">
                  <a:ea typeface="Brush Script MT" panose="03060802040406070304" pitchFamily="66" charset="-122"/>
                  <a:cs typeface="Brush Script MT" panose="03060802040406070304" pitchFamily="66" charset="-122"/>
                </a:rPr>
                <a:t>d</a:t>
              </a:r>
              <a:r>
                <a:rPr lang="en-GB" sz="1350" baseline="-25000" dirty="0">
                  <a:ea typeface="Brush Script MT" panose="03060802040406070304" pitchFamily="66" charset="-122"/>
                  <a:cs typeface="Brush Script MT" panose="03060802040406070304" pitchFamily="66" charset="-122"/>
                </a:rPr>
                <a:t>i</a:t>
              </a:r>
              <a:endParaRPr lang="en-GB" sz="1350" dirty="0"/>
            </a:p>
          </p:txBody>
        </p: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CA2FD60C-F3D7-BD46-9EAD-31041FE510A2}"/>
                </a:ext>
              </a:extLst>
            </p:cNvPr>
            <p:cNvGrpSpPr/>
            <p:nvPr/>
          </p:nvGrpSpPr>
          <p:grpSpPr>
            <a:xfrm>
              <a:off x="1532245" y="813927"/>
              <a:ext cx="1290668" cy="698171"/>
              <a:chOff x="1109963" y="3129855"/>
              <a:chExt cx="1290668" cy="767990"/>
            </a:xfrm>
          </p:grpSpPr>
          <p:sp>
            <p:nvSpPr>
              <p:cNvPr id="131" name="ZoneTexte 130">
                <a:extLst>
                  <a:ext uri="{FF2B5EF4-FFF2-40B4-BE49-F238E27FC236}">
                    <a16:creationId xmlns:a16="http://schemas.microsoft.com/office/drawing/2014/main" id="{E9F0517B-C047-E146-8675-DB5A84A010F2}"/>
                  </a:ext>
                </a:extLst>
              </p:cNvPr>
              <p:cNvSpPr txBox="1"/>
              <p:nvPr/>
            </p:nvSpPr>
            <p:spPr>
              <a:xfrm>
                <a:off x="1109963" y="3457724"/>
                <a:ext cx="1290668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50" dirty="0"/>
                  <a:t>m</a:t>
                </a:r>
                <a:r>
                  <a:rPr lang="en-GB" sz="1350" baseline="-25000" dirty="0"/>
                  <a:t>i</a:t>
                </a:r>
              </a:p>
            </p:txBody>
          </p:sp>
          <p:grpSp>
            <p:nvGrpSpPr>
              <p:cNvPr id="132" name="Groupe 131">
                <a:extLst>
                  <a:ext uri="{FF2B5EF4-FFF2-40B4-BE49-F238E27FC236}">
                    <a16:creationId xmlns:a16="http://schemas.microsoft.com/office/drawing/2014/main" id="{7AEF9F8F-21BA-4B43-95F2-11967BF49336}"/>
                  </a:ext>
                </a:extLst>
              </p:cNvPr>
              <p:cNvGrpSpPr/>
              <p:nvPr/>
            </p:nvGrpSpPr>
            <p:grpSpPr>
              <a:xfrm>
                <a:off x="1121513" y="3129855"/>
                <a:ext cx="878129" cy="410722"/>
                <a:chOff x="1368485" y="3916922"/>
                <a:chExt cx="878129" cy="410722"/>
              </a:xfrm>
            </p:grpSpPr>
            <p:cxnSp>
              <p:nvCxnSpPr>
                <p:cNvPr id="133" name="Connecteur droit 132">
                  <a:extLst>
                    <a:ext uri="{FF2B5EF4-FFF2-40B4-BE49-F238E27FC236}">
                      <a16:creationId xmlns:a16="http://schemas.microsoft.com/office/drawing/2014/main" id="{AFCBE474-4F80-814D-8CFB-5ACC0E4BC3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8485" y="3916922"/>
                  <a:ext cx="409813" cy="4098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onnecteur droit 133">
                  <a:extLst>
                    <a:ext uri="{FF2B5EF4-FFF2-40B4-BE49-F238E27FC236}">
                      <a16:creationId xmlns:a16="http://schemas.microsoft.com/office/drawing/2014/main" id="{A491FD83-1FD5-6541-B14C-FA3D93E8CC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81081" y="4327644"/>
                  <a:ext cx="46553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DCD94C0E-334E-EE41-9F6C-94FC48998E47}"/>
                </a:ext>
              </a:extLst>
            </p:cNvPr>
            <p:cNvSpPr txBox="1"/>
            <p:nvPr/>
          </p:nvSpPr>
          <p:spPr>
            <a:xfrm>
              <a:off x="1827218" y="350736"/>
              <a:ext cx="37873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/>
                <a:t>L</a:t>
              </a:r>
              <a:r>
                <a:rPr lang="en-GB" sz="1350" baseline="-25000" dirty="0"/>
                <a:t>i</a:t>
              </a:r>
            </a:p>
          </p:txBody>
        </p:sp>
        <p:grpSp>
          <p:nvGrpSpPr>
            <p:cNvPr id="141" name="Groupe 140">
              <a:extLst>
                <a:ext uri="{FF2B5EF4-FFF2-40B4-BE49-F238E27FC236}">
                  <a16:creationId xmlns:a16="http://schemas.microsoft.com/office/drawing/2014/main" id="{F8231B48-872E-3149-B360-540EAA137C68}"/>
                </a:ext>
              </a:extLst>
            </p:cNvPr>
            <p:cNvGrpSpPr/>
            <p:nvPr/>
          </p:nvGrpSpPr>
          <p:grpSpPr>
            <a:xfrm>
              <a:off x="2662323" y="803735"/>
              <a:ext cx="1290668" cy="698172"/>
              <a:chOff x="1109963" y="3129855"/>
              <a:chExt cx="1290668" cy="767992"/>
            </a:xfrm>
          </p:grpSpPr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0AC44BD7-BD0B-994A-80BB-17857919703D}"/>
                  </a:ext>
                </a:extLst>
              </p:cNvPr>
              <p:cNvSpPr txBox="1"/>
              <p:nvPr/>
            </p:nvSpPr>
            <p:spPr>
              <a:xfrm>
                <a:off x="1109963" y="3457725"/>
                <a:ext cx="1290668" cy="440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50" dirty="0"/>
                  <a:t>x</a:t>
                </a:r>
                <a:r>
                  <a:rPr lang="en-GB" sz="1350" baseline="-25000" dirty="0"/>
                  <a:t>i</a:t>
                </a:r>
                <a:r>
                  <a:rPr lang="en-GB" sz="1350" dirty="0"/>
                  <a:t> </a:t>
                </a:r>
                <a:r>
                  <a:rPr lang="en-GB" sz="1350" dirty="0" err="1"/>
                  <a:t>y</a:t>
                </a:r>
                <a:r>
                  <a:rPr lang="en-GB" sz="1350" baseline="-25000" dirty="0" err="1"/>
                  <a:t>i</a:t>
                </a:r>
                <a:endParaRPr lang="en-GB" sz="1350" baseline="-25000" dirty="0"/>
              </a:p>
            </p:txBody>
          </p:sp>
          <p:grpSp>
            <p:nvGrpSpPr>
              <p:cNvPr id="143" name="Groupe 142">
                <a:extLst>
                  <a:ext uri="{FF2B5EF4-FFF2-40B4-BE49-F238E27FC236}">
                    <a16:creationId xmlns:a16="http://schemas.microsoft.com/office/drawing/2014/main" id="{65AE0B78-33A7-314E-908C-5F23F0EF4F07}"/>
                  </a:ext>
                </a:extLst>
              </p:cNvPr>
              <p:cNvGrpSpPr/>
              <p:nvPr/>
            </p:nvGrpSpPr>
            <p:grpSpPr>
              <a:xfrm>
                <a:off x="1121513" y="3129855"/>
                <a:ext cx="878129" cy="410722"/>
                <a:chOff x="1368485" y="3916922"/>
                <a:chExt cx="878129" cy="410722"/>
              </a:xfrm>
            </p:grpSpPr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584CBACC-0A27-CC44-8216-2D91DA9F06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8485" y="3916922"/>
                  <a:ext cx="409813" cy="4098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cteur droit 144">
                  <a:extLst>
                    <a:ext uri="{FF2B5EF4-FFF2-40B4-BE49-F238E27FC236}">
                      <a16:creationId xmlns:a16="http://schemas.microsoft.com/office/drawing/2014/main" id="{89570FBD-54EB-BD43-AA88-37B013D977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81081" y="4327644"/>
                  <a:ext cx="46553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46" name="Groupe 145">
            <a:extLst>
              <a:ext uri="{FF2B5EF4-FFF2-40B4-BE49-F238E27FC236}">
                <a16:creationId xmlns:a16="http://schemas.microsoft.com/office/drawing/2014/main" id="{356F4F4D-D115-BF40-B8E6-08D2D38633FE}"/>
              </a:ext>
            </a:extLst>
          </p:cNvPr>
          <p:cNvGrpSpPr/>
          <p:nvPr/>
        </p:nvGrpSpPr>
        <p:grpSpPr>
          <a:xfrm>
            <a:off x="1722678" y="4573944"/>
            <a:ext cx="597849" cy="466506"/>
            <a:chOff x="1453087" y="3457725"/>
            <a:chExt cx="797132" cy="622008"/>
          </a:xfrm>
        </p:grpSpPr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0CFA37C4-D48C-F545-A06A-A15C3DCC6061}"/>
                </a:ext>
              </a:extLst>
            </p:cNvPr>
            <p:cNvSpPr txBox="1"/>
            <p:nvPr/>
          </p:nvSpPr>
          <p:spPr>
            <a:xfrm>
              <a:off x="1453087" y="3457725"/>
              <a:ext cx="65598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50" dirty="0"/>
                <a:t>x</a:t>
              </a:r>
              <a:r>
                <a:rPr lang="en-GB" sz="1350" baseline="-25000" dirty="0"/>
                <a:t>0</a:t>
              </a:r>
              <a:r>
                <a:rPr lang="en-GB" sz="1350" dirty="0"/>
                <a:t> y</a:t>
              </a:r>
              <a:r>
                <a:rPr lang="en-GB" sz="1350" baseline="-25000" dirty="0"/>
                <a:t>0</a:t>
              </a:r>
            </a:p>
          </p:txBody>
        </p:sp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E926C6A6-7BC8-2D4F-8BDA-612AED817FAC}"/>
                </a:ext>
              </a:extLst>
            </p:cNvPr>
            <p:cNvGrpSpPr/>
            <p:nvPr/>
          </p:nvGrpSpPr>
          <p:grpSpPr>
            <a:xfrm>
              <a:off x="1534109" y="3831243"/>
              <a:ext cx="716110" cy="248490"/>
              <a:chOff x="1781081" y="4618310"/>
              <a:chExt cx="716110" cy="248490"/>
            </a:xfrm>
          </p:grpSpPr>
          <p:cxnSp>
            <p:nvCxnSpPr>
              <p:cNvPr id="149" name="Connecteur droit 148">
                <a:extLst>
                  <a:ext uri="{FF2B5EF4-FFF2-40B4-BE49-F238E27FC236}">
                    <a16:creationId xmlns:a16="http://schemas.microsoft.com/office/drawing/2014/main" id="{F5B90862-D4A7-6441-B4A4-D1390BA7F54D}"/>
                  </a:ext>
                </a:extLst>
              </p:cNvPr>
              <p:cNvCxnSpPr/>
              <p:nvPr/>
            </p:nvCxnSpPr>
            <p:spPr>
              <a:xfrm>
                <a:off x="2250836" y="4620445"/>
                <a:ext cx="246355" cy="2463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5A105430-1D40-A74A-ABCB-C7285F9C4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1081" y="4618310"/>
                <a:ext cx="46553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73C170D-74F8-7C48-941B-94CDFD4B95DD}"/>
              </a:ext>
            </a:extLst>
          </p:cNvPr>
          <p:cNvSpPr/>
          <p:nvPr/>
        </p:nvSpPr>
        <p:spPr>
          <a:xfrm>
            <a:off x="3559822" y="3912724"/>
            <a:ext cx="3159477" cy="1117376"/>
          </a:xfrm>
          <a:prstGeom prst="rect">
            <a:avLst/>
          </a:prstGeom>
          <a:noFill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39828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6312</TotalTime>
  <Words>43</Words>
  <Application>Microsoft Macintosh PowerPoint</Application>
  <PresentationFormat>Affichage à l'écran (4:3)</PresentationFormat>
  <Paragraphs>30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Brush Script MT</vt:lpstr>
      <vt:lpstr>Arial</vt:lpstr>
      <vt:lpstr>Calibri</vt:lpstr>
      <vt:lpstr>Calibri Light</vt:lpstr>
      <vt:lpstr>Symbol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Denis Mottet</dc:creator>
  <cp:lastModifiedBy>Denis Mottet</cp:lastModifiedBy>
  <cp:revision>12</cp:revision>
  <cp:lastPrinted>2020-02-09T20:08:54Z</cp:lastPrinted>
  <dcterms:created xsi:type="dcterms:W3CDTF">2020-02-05T12:53:34Z</dcterms:created>
  <dcterms:modified xsi:type="dcterms:W3CDTF">2020-02-10T22:06:04Z</dcterms:modified>
</cp:coreProperties>
</file>