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4920" cy="1304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760920"/>
            <a:ext cx="8567280" cy="21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Итоговый проект по курсу «Инженер данных»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192000" y="5904000"/>
            <a:ext cx="3167280" cy="9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Протасов Д.Н.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Ключевые особенности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-360000" y="1440000"/>
            <a:ext cx="1058400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Интеллектуальное определение категории новостей при помощи нейронной сети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60000" y="3240000"/>
            <a:ext cx="187164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Базовые категории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20000" y="3932640"/>
            <a:ext cx="1468440" cy="279432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7832880" y="6431760"/>
            <a:ext cx="159660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Футбол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Хоккей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Туризм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980480" y="4320000"/>
            <a:ext cx="145116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Право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1" name="Line 6"/>
          <p:cNvSpPr/>
          <p:nvPr/>
        </p:nvSpPr>
        <p:spPr>
          <a:xfrm>
            <a:off x="2244240" y="5825880"/>
            <a:ext cx="5515920" cy="681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7"/>
          <p:cNvSpPr/>
          <p:nvPr/>
        </p:nvSpPr>
        <p:spPr>
          <a:xfrm flipH="1">
            <a:off x="2244240" y="4462920"/>
            <a:ext cx="6096600" cy="8326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"/>
          <p:cNvSpPr/>
          <p:nvPr/>
        </p:nvSpPr>
        <p:spPr>
          <a:xfrm>
            <a:off x="7344000" y="4968000"/>
            <a:ext cx="2663640" cy="5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Наука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Гаджеты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Наука и техника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Космос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4" name="Line 9"/>
          <p:cNvSpPr/>
          <p:nvPr/>
        </p:nvSpPr>
        <p:spPr>
          <a:xfrm flipH="1">
            <a:off x="2244240" y="5295600"/>
            <a:ext cx="5459760" cy="227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0"/>
          <p:cNvSpPr/>
          <p:nvPr/>
        </p:nvSpPr>
        <p:spPr>
          <a:xfrm>
            <a:off x="7755840" y="2434320"/>
            <a:ext cx="1523880" cy="5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Персона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Люди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Мнение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Власть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6" name="Line 11"/>
          <p:cNvSpPr/>
          <p:nvPr/>
        </p:nvSpPr>
        <p:spPr>
          <a:xfrm flipH="1">
            <a:off x="2244240" y="3456000"/>
            <a:ext cx="5819760" cy="1612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"/>
          <p:cNvSpPr/>
          <p:nvPr/>
        </p:nvSpPr>
        <p:spPr>
          <a:xfrm>
            <a:off x="1944000" y="1871640"/>
            <a:ext cx="181404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Компании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8" name="Line 13"/>
          <p:cNvSpPr/>
          <p:nvPr/>
        </p:nvSpPr>
        <p:spPr>
          <a:xfrm flipH="1">
            <a:off x="2244240" y="2160000"/>
            <a:ext cx="131760" cy="192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14"/>
          <p:cNvSpPr/>
          <p:nvPr/>
        </p:nvSpPr>
        <p:spPr>
          <a:xfrm>
            <a:off x="2244240" y="6053040"/>
            <a:ext cx="3992040" cy="90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5"/>
          <p:cNvSpPr/>
          <p:nvPr/>
        </p:nvSpPr>
        <p:spPr>
          <a:xfrm>
            <a:off x="5873400" y="6886080"/>
            <a:ext cx="1686240" cy="5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Религия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Ценности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1" name="CustomShape 16"/>
          <p:cNvSpPr/>
          <p:nvPr/>
        </p:nvSpPr>
        <p:spPr>
          <a:xfrm>
            <a:off x="5472000" y="2926080"/>
            <a:ext cx="2394720" cy="5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Строительство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2" name="Line 17"/>
          <p:cNvSpPr/>
          <p:nvPr/>
        </p:nvSpPr>
        <p:spPr>
          <a:xfrm flipH="1">
            <a:off x="2244240" y="3168000"/>
            <a:ext cx="3587760" cy="1673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8"/>
          <p:cNvSpPr/>
          <p:nvPr/>
        </p:nvSpPr>
        <p:spPr>
          <a:xfrm flipH="1">
            <a:off x="2244240" y="2304000"/>
            <a:ext cx="3587760" cy="22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9"/>
          <p:cNvSpPr/>
          <p:nvPr/>
        </p:nvSpPr>
        <p:spPr>
          <a:xfrm>
            <a:off x="5442840" y="2039400"/>
            <a:ext cx="181404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Финансы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5" name="Line 20"/>
          <p:cNvSpPr/>
          <p:nvPr/>
        </p:nvSpPr>
        <p:spPr>
          <a:xfrm>
            <a:off x="2244600" y="6579360"/>
            <a:ext cx="59400" cy="260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1"/>
          <p:cNvSpPr/>
          <p:nvPr/>
        </p:nvSpPr>
        <p:spPr>
          <a:xfrm>
            <a:off x="1800000" y="6912000"/>
            <a:ext cx="230364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69-я параллель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7" name="Line 22"/>
          <p:cNvSpPr/>
          <p:nvPr/>
        </p:nvSpPr>
        <p:spPr>
          <a:xfrm flipH="1">
            <a:off x="2244240" y="2808000"/>
            <a:ext cx="563760" cy="15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3"/>
          <p:cNvSpPr/>
          <p:nvPr/>
        </p:nvSpPr>
        <p:spPr>
          <a:xfrm>
            <a:off x="2433600" y="2520000"/>
            <a:ext cx="253404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Интернет и СМИ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Пресс-релизы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9" name="Line 24"/>
          <p:cNvSpPr/>
          <p:nvPr/>
        </p:nvSpPr>
        <p:spPr>
          <a:xfrm>
            <a:off x="2244960" y="6318720"/>
            <a:ext cx="491040" cy="18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5"/>
          <p:cNvSpPr/>
          <p:nvPr/>
        </p:nvSpPr>
        <p:spPr>
          <a:xfrm>
            <a:off x="2376000" y="6432120"/>
            <a:ext cx="181404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Турклуб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Результаты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48000" y="1728000"/>
            <a:ext cx="8639280" cy="21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В ходе выполнения проекта разработано ПО, способное собирать информацию от RSS рассылок, самостоятельно определять категорию новости и формировать витрину данных.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88000" y="4300560"/>
            <a:ext cx="9646920" cy="16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Вывод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Задача проекта выполнена. В дальнейшем планируется улучшение и расширение функционала:</a:t>
            </a:r>
            <a:endParaRPr b="0" lang="ru-RU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Улучшенное определение категории новостей;</a:t>
            </a:r>
            <a:endParaRPr b="0" lang="ru-RU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Определение категории по заголовку новости;</a:t>
            </a:r>
            <a:endParaRPr b="0" lang="ru-RU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Выделение ключевого смысла из текста новости;</a:t>
            </a:r>
            <a:endParaRPr b="0" lang="ru-RU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Формирование новых витрин данных с результатами обработки текста по смыслу.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Описание проекта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76000" y="1800000"/>
            <a:ext cx="9143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Тема: Анализ публикуемых новостей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Общая задача: создать ETL-процесс формирования витрины данных для анализа публикаций новостей.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Описание задачи: 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Разработать скрипты загрузки данных в 2-х режимах:</a:t>
            </a:r>
            <a:endParaRPr b="0" lang="ru-RU" sz="22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Инициализирующий – загрузка полного слепка данных источника</a:t>
            </a:r>
            <a:endParaRPr b="0" lang="ru-RU" sz="22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Инкрементальный – загрузка дельты данных за прошедшие сутки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Организовать правильную структуру хранения данных</a:t>
            </a:r>
            <a:endParaRPr b="0" lang="ru-RU" sz="22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Сырой слой данных</a:t>
            </a:r>
            <a:endParaRPr b="0" lang="ru-RU" sz="22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Промежуточный слой</a:t>
            </a:r>
            <a:endParaRPr b="0" lang="ru-RU" sz="22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Слой витрин</a:t>
            </a:r>
            <a:endParaRPr b="0" lang="ru-RU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Цель проекта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Проект предназначен для ежедневной агрегации и подсчета статистик новостей из RSS рассылок.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520000" y="4737600"/>
            <a:ext cx="4247280" cy="8056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576000" y="4608000"/>
            <a:ext cx="1511280" cy="15112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7134840" y="4680000"/>
            <a:ext cx="2152440" cy="11296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4752000" y="3332160"/>
            <a:ext cx="4754880" cy="10591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5"/>
          <a:stretch/>
        </p:blipFill>
        <p:spPr>
          <a:xfrm>
            <a:off x="360000" y="3172680"/>
            <a:ext cx="3674880" cy="114660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6"/>
          <a:stretch/>
        </p:blipFill>
        <p:spPr>
          <a:xfrm>
            <a:off x="3528000" y="5728680"/>
            <a:ext cx="2899800" cy="103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План реализации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76000" y="1872000"/>
            <a:ext cx="8783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Формирование требований к проекту;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Формирование блок схемы (архитектуры) с ключевыми функциями системы;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Разделение сформированных функций по слоям обработки данных;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Подготовка схемы хранения данных в БД;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Определение стека используемых технологий;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Поэтапная разработка запланированных функций;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Тестирование;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Доработка.</a:t>
            </a:r>
            <a:endParaRPr b="0" lang="ru-RU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Используемые технологии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32000" y="1800000"/>
            <a:ext cx="6767280" cy="52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В проекте используются: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Python;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Airflow (поддерживает python, удобный интерфейс, удобное отображение задач);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PostgreSQL (в проекте нет большого количества данных, поэтому нет проблем со скоростью выполнения запросов);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Gensim, NLTK (для классификации категории новости);</a:t>
            </a:r>
            <a:endParaRPr b="0" lang="ru-R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pgAdmin, DBeaver (для отладки запросов к БД);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408000" y="5904000"/>
            <a:ext cx="1951920" cy="6336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8844480" y="1800000"/>
            <a:ext cx="1090800" cy="11955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7272000" y="2448000"/>
            <a:ext cx="1007280" cy="100728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4"/>
          <a:stretch/>
        </p:blipFill>
        <p:spPr>
          <a:xfrm>
            <a:off x="8712000" y="3672000"/>
            <a:ext cx="1116360" cy="11512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5"/>
          <a:stretch/>
        </p:blipFill>
        <p:spPr>
          <a:xfrm>
            <a:off x="6984000" y="4176000"/>
            <a:ext cx="1090800" cy="112356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6"/>
          <a:stretch/>
        </p:blipFill>
        <p:spPr>
          <a:xfrm>
            <a:off x="8595720" y="5139720"/>
            <a:ext cx="1123560" cy="112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Архитектура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16000" y="1656000"/>
            <a:ext cx="8639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Схема архитектуры проекта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296000" y="2110320"/>
            <a:ext cx="7418880" cy="501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Архитектура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16000" y="1656000"/>
            <a:ext cx="8639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Схема данных PostrgeSQL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296000" y="2124000"/>
            <a:ext cx="7667640" cy="467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Архитектура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16000" y="1656000"/>
            <a:ext cx="8639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Airflow DAG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96000" y="2543400"/>
            <a:ext cx="9431280" cy="296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Ключевые особенности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88000" y="1368000"/>
            <a:ext cx="9719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Добавление новых источников данных выполняется через переменную Airflow. При этом необходимые таски и таблицы создаются автоматически.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04000" y="2592000"/>
            <a:ext cx="9214920" cy="11440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720000" y="1951200"/>
            <a:ext cx="8207280" cy="65880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330840" y="3748320"/>
            <a:ext cx="9604440" cy="6375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4"/>
          <a:stretch/>
        </p:blipFill>
        <p:spPr>
          <a:xfrm>
            <a:off x="504720" y="4422600"/>
            <a:ext cx="9214560" cy="296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2022-12-25T13:47:25Z</dcterms:created>
  <dc:creator/>
  <dc:description/>
  <dc:language>ru-RU</dc:language>
  <cp:lastModifiedBy/>
  <dcterms:modified xsi:type="dcterms:W3CDTF">2022-12-27T21:40:31Z</dcterms:modified>
  <cp:revision>27</cp:revision>
  <dc:subject/>
  <dc:title>Impress</dc:title>
</cp:coreProperties>
</file>