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79720"/>
            <a:ext cx="8855640" cy="130500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ru-RU" sz="4800" spc="-1" strike="noStrike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  <a:endParaRPr b="1" lang="ru-RU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Второй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Третий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Четвёртый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Пятый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Шестой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Bold"/>
              </a:rPr>
              <a:t>Седьмой уровень структуры</a:t>
            </a:r>
            <a:endParaRPr b="0" lang="ru-RU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Noto Sans Regular"/>
              </a:rPr>
              <a:t> 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Noto Sans Regular"/>
              </a:rPr>
              <a:t> 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AC1FFC6-7556-4131-9D6D-165915695414}" type="slidenum">
              <a:rPr b="0" lang="ru-RU" sz="1400" spc="-1" strike="noStrike">
                <a:latin typeface="Noto Sans Regular"/>
              </a:rPr>
              <a:t>1</a:t>
            </a:fld>
            <a:r>
              <a:rPr b="0" lang="ru-RU" sz="1400" spc="-1" strike="noStrike">
                <a:latin typeface="Noto Sans Regular"/>
              </a:rPr>
              <a:t> / </a:t>
            </a:r>
            <a:fld id="{F7D7DEB8-683E-49A1-8EBA-AC5D2CD5FDC5}" type="slidecount">
              <a:rPr b="0" lang="ru-RU" sz="1400" spc="-1" strike="noStrike">
                <a:latin typeface="Noto Sans Regular"/>
              </a:rPr>
              <a:t>11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Второй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Третий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Четвёртый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Пятый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Шестой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Седьмой уровень структуры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latin typeface="Noto Sans Regular"/>
              </a:rPr>
              <a:t> 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latin typeface="Noto Sans Regular"/>
              </a:rPr>
              <a:t> 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5E97C25-83F3-4AEC-90B6-9D43557C9CAC}" type="slidenum">
              <a:rPr b="0" lang="ru-RU" sz="1400" spc="-1" strike="noStrike">
                <a:latin typeface="Noto Sans Regular"/>
              </a:rPr>
              <a:t>1</a:t>
            </a:fld>
            <a:r>
              <a:rPr b="0" lang="ru-RU" sz="1400" spc="-1" strike="noStrike">
                <a:latin typeface="Noto Sans Regular"/>
              </a:rPr>
              <a:t> / </a:t>
            </a:r>
            <a:fld id="{43C05D21-E2CE-4FE1-8EED-E2CBCD7351E9}" type="slidecount">
              <a:rPr b="0" lang="ru-RU" sz="1400" spc="-1" strike="noStrike">
                <a:latin typeface="Noto Sans Regular"/>
              </a:rPr>
              <a:t>11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760920"/>
            <a:ext cx="8568000" cy="2126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ru-RU" sz="4800" spc="-1" strike="noStrike">
                <a:solidFill>
                  <a:srgbClr val="333333"/>
                </a:solidFill>
                <a:latin typeface="Noto Sans Regular"/>
              </a:rPr>
              <a:t>Итоговый проект по курсу «Инженер данных»</a:t>
            </a:r>
            <a:endParaRPr b="1" lang="ru-RU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192000" y="5904000"/>
            <a:ext cx="31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200" spc="-1" strike="noStrike">
                <a:latin typeface="Noto Sans Regular"/>
              </a:rPr>
              <a:t>Протасов Д.Н.</a:t>
            </a:r>
            <a:endParaRPr b="0" lang="ru-RU" sz="32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Результаты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48000" y="1728000"/>
            <a:ext cx="864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33333"/>
                </a:solidFill>
                <a:latin typeface="Noto Sans Regular"/>
              </a:rPr>
              <a:t>В ходе выполнения проекта разработано ПО, способное собирать информацию от RSS рассылок, самостоятельно определять категорию новости и формировать витрину данных.</a:t>
            </a:r>
            <a:endParaRPr b="0" lang="ru-RU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88000" y="4300560"/>
            <a:ext cx="9647640" cy="167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Вывод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</a:rPr>
              <a:t>Задача проекта выполнена. В дальнейшем планируется улучшение и расширение функционала:</a:t>
            </a:r>
            <a:endParaRPr b="0" lang="ru-RU" sz="24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</a:rPr>
              <a:t>Улучшенное определение категории новостей;</a:t>
            </a:r>
            <a:endParaRPr b="0" lang="ru-RU" sz="24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</a:rPr>
              <a:t>Определение категории по заголовку новости;</a:t>
            </a:r>
            <a:endParaRPr b="0" lang="ru-RU" sz="24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</a:rPr>
              <a:t>Выделение ключевого смысла из текста новости;</a:t>
            </a:r>
            <a:endParaRPr b="0" lang="ru-RU" sz="24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</a:rPr>
              <a:t>Формирование новых витрин данных с результатами обработки текста по смыслу.</a:t>
            </a:r>
            <a:endParaRPr b="0" lang="ru-RU" sz="2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Описание проекта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76000" y="1800000"/>
            <a:ext cx="9144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Тема: </a:t>
            </a: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Анализ публикуемых новостей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Общая задача: создать ETL-процесс формирования витрины данных для анализа публикаций новостей.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Описание задачи: 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Разработать скрипты загрузки данных в 2-х режимах: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Инициализирующий – загрузка полного слепка данных источника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Инкрементальный – загрузка дельты данных за прошедшие сутки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Организовать правильную структуру хранения данных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Сырой слой данных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Промежуточный слой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Слой витрин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Цель проекта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333333"/>
                </a:solidFill>
                <a:latin typeface="Noto Sans Regular"/>
              </a:rPr>
              <a:t>Проект предназначен для </a:t>
            </a:r>
            <a:r>
              <a:rPr b="0" lang="ru-RU" sz="2400" spc="-1" strike="noStrike">
                <a:solidFill>
                  <a:srgbClr val="333333"/>
                </a:solidFill>
                <a:latin typeface="Noto Sans Regular"/>
              </a:rPr>
              <a:t>ежедневной агрегации и </a:t>
            </a:r>
            <a:r>
              <a:rPr b="0" lang="ru-RU" sz="2400" spc="-1" strike="noStrike">
                <a:solidFill>
                  <a:srgbClr val="333333"/>
                </a:solidFill>
                <a:latin typeface="Noto Sans Regular"/>
              </a:rPr>
              <a:t>подсчета статистик </a:t>
            </a:r>
            <a:r>
              <a:rPr b="0" lang="ru-RU" sz="2400" spc="-1" strike="noStrike">
                <a:solidFill>
                  <a:srgbClr val="333333"/>
                </a:solidFill>
                <a:latin typeface="Noto Sans Regular"/>
              </a:rPr>
              <a:t>новостей из RSS рассылок.</a:t>
            </a:r>
            <a:endParaRPr b="0" lang="ru-RU" sz="24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520000" y="4737600"/>
            <a:ext cx="4248000" cy="8064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76000" y="460800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7134840" y="4680000"/>
            <a:ext cx="2153160" cy="11304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4"/>
          <a:stretch/>
        </p:blipFill>
        <p:spPr>
          <a:xfrm>
            <a:off x="4752000" y="3332160"/>
            <a:ext cx="4755600" cy="10598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5"/>
          <a:stretch/>
        </p:blipFill>
        <p:spPr>
          <a:xfrm>
            <a:off x="360000" y="3172680"/>
            <a:ext cx="3675600" cy="11473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6"/>
          <a:stretch/>
        </p:blipFill>
        <p:spPr>
          <a:xfrm>
            <a:off x="3528000" y="5728680"/>
            <a:ext cx="2900520" cy="103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План реализации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76000" y="1872000"/>
            <a:ext cx="8784000" cy="51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Формирование требований к проекту;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Формирование блок схемы (архитектуры) с ключевыми функциями системы;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Разделение сформированных функций по слоям обработки данных;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Подготовка схемы хранения данных в БД;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Определение стека используемых технологий;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Поэтапная разработка запланированных функций;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Тестирование;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Доработка.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Используемые технологии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32000" y="1800000"/>
            <a:ext cx="6768000" cy="52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В проекте используются: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Python;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Airflow (поддерживает python, удобный интерфейс, </a:t>
            </a: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удобное отображение задач);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PostgreSQL (в проекте нет большого количества </a:t>
            </a: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данных, поэтому нет проблем со скоростью </a:t>
            </a: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выполнения запросов);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Gensim, NLTK</a:t>
            </a: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 (для классификации категории </a:t>
            </a: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новости);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pgAdmin, DBeaver </a:t>
            </a: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(для отладки запросов к БД);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408000" y="5904000"/>
            <a:ext cx="1952640" cy="6343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8844480" y="1800000"/>
            <a:ext cx="1091520" cy="11962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7272000" y="2448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8712000" y="3672000"/>
            <a:ext cx="1117080" cy="115200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5"/>
          <a:stretch/>
        </p:blipFill>
        <p:spPr>
          <a:xfrm>
            <a:off x="6984000" y="4176000"/>
            <a:ext cx="1091520" cy="11242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6"/>
          <a:stretch/>
        </p:blipFill>
        <p:spPr>
          <a:xfrm>
            <a:off x="8595720" y="5139720"/>
            <a:ext cx="1124280" cy="112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Архитектура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16000" y="1656000"/>
            <a:ext cx="8640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Схема архитектуры проекта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296000" y="2110320"/>
            <a:ext cx="7419600" cy="501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Архитектура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16000" y="1656000"/>
            <a:ext cx="8640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Схема данных PostrgeSQL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296000" y="2124000"/>
            <a:ext cx="766836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Архитектура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216000" y="1656000"/>
            <a:ext cx="8640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Airflow </a:t>
            </a:r>
            <a:r>
              <a:rPr b="0" lang="ru-RU" sz="2200" spc="-1" strike="noStrike">
                <a:solidFill>
                  <a:srgbClr val="333333"/>
                </a:solidFill>
                <a:latin typeface="Noto Sans Regular"/>
              </a:rPr>
              <a:t>DAG</a:t>
            </a:r>
            <a:endParaRPr b="0" lang="ru-RU" sz="22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96000" y="2543400"/>
            <a:ext cx="9432000" cy="296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4400" spc="-1" strike="noStrike">
                <a:solidFill>
                  <a:srgbClr val="333333"/>
                </a:solidFill>
                <a:latin typeface="Noto Sans Regular"/>
              </a:rPr>
              <a:t>Ключевые особенности</a:t>
            </a:r>
            <a:endParaRPr b="1" lang="ru-RU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288000" y="1368000"/>
            <a:ext cx="9720000" cy="5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Regular"/>
              </a:rPr>
              <a:t>Добавление новых источников данных выполняется через переменную Airflow. При этом необходимые таски и таблицы создаются автоматически.</a:t>
            </a:r>
            <a:endParaRPr b="0" lang="ru-RU" sz="1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04000" y="2592000"/>
            <a:ext cx="9215640" cy="114480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720000" y="1951200"/>
            <a:ext cx="8208000" cy="6595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330840" y="3748320"/>
            <a:ext cx="9605160" cy="638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504720" y="4422600"/>
            <a:ext cx="9215280" cy="296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2022-12-25T13:47:25Z</dcterms:created>
  <dc:creator/>
  <dc:description/>
  <dc:language>ru-RU</dc:language>
  <cp:lastModifiedBy/>
  <dcterms:modified xsi:type="dcterms:W3CDTF">2022-12-25T17:40:36Z</dcterms:modified>
  <cp:revision>21</cp:revision>
  <dc:subject/>
  <dc:title>Impress</dc:title>
</cp:coreProperties>
</file>