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daf61da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daf61da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c8609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c8609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daf61da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daf61da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daf61d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daf61d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daf61d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daf61d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daf61d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daf61d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daf61da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daf61da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daf61d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daf61d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daf61d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daf61d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daf61d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daf61d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daf61d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daf61d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Проект БД для трудоустройства</a:t>
            </a:r>
            <a:endParaRPr sz="4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подготовили Нюхалов Д. Г., Литовченко Д. В., Царулкова А.В.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72" y="302747"/>
            <a:ext cx="7170126" cy="47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запроса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[Компания адрес] (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[ID компании] INTEGER PRIMARY KEY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NOT NULL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REFERENCES [Информация о компании] ([ID компании]) ON DELETE CASCADE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ON UPDATE CASCADE,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Страна        CHAR    NOT NULL,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Город         CHAR    NOT NULL,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Улица         CHAR    NOT NULL,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Дом           CHAR    NOT NULL,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Квартира      CHAR    NOT NULL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Ответственные</a:t>
            </a:r>
            <a:r>
              <a:rPr lang="ru"/>
              <a:t> за проект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Нюхалов  Д. Г. – нормализовал отношения, связанные с резюме, производил реализацию на Sqlite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Царулкова А. В. – нормализовала отношения, связанные с вакансиями и пользователем, отвечала за теоретическую часть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Литовченко Д. В. – нормализовал отношения, связанные с компаниями, создавал ER-диаграмму.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355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ГСБТО СПбГУПТД, которая является также Региональным центром содействия трудоустройству и адаптации к рынку труда выпускников.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успешной деятельности по этим направлениям разработана информационная система, которая в настоящий момент устарела.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Задача:</a:t>
            </a:r>
            <a:r>
              <a:rPr lang="ru"/>
              <a:t> спроектировать и разработать базу данных с учетом современных тенденций и требований для этой системы.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Основным назначением Системы является содействие в трудоустройстве студентов, выпускников ВУЗов.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вакансий и резюме соискателей в базе данных системы;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добавление новых вакансий и резюме в базу данных системы и их изменение;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открытие новых филиалов в других городах с возможностью добавления компаний и вакансий в эти филиалы;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формирование реестра компаний, трудоустраивающих студентов и выпускников, предоставляющих места для прохождения практик.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Вакансии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50" y="1761575"/>
            <a:ext cx="71247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Соискатель (Резюме)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850" y="1885638"/>
            <a:ext cx="66484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Компании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54" y="1731579"/>
            <a:ext cx="7078050" cy="21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Пользователи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1668350"/>
            <a:ext cx="6696400" cy="24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45800" y="558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СУБД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25" y="873623"/>
            <a:ext cx="8038373" cy="38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