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9" r:id="rId11"/>
    <p:sldId id="267" r:id="rId12"/>
    <p:sldId id="268" r:id="rId13"/>
    <p:sldId id="264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88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07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22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66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99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62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76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0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3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CC3-8C44-4696-81D4-E4DF84AD8D0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70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6CC3-8C44-4696-81D4-E4DF84AD8D01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C1EB-C6B8-4797-9FEC-C56251A80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3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jpe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Табакокурение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2349"/>
            <a:ext cx="9144000" cy="1655762"/>
          </a:xfrm>
        </p:spPr>
        <p:txBody>
          <a:bodyPr/>
          <a:lstStyle/>
          <a:p>
            <a:r>
              <a:rPr lang="ru-RU" dirty="0" err="1"/>
              <a:t>Нюхалов</a:t>
            </a:r>
            <a:r>
              <a:rPr lang="ru-RU" dirty="0"/>
              <a:t> Денис, ИВТ, 1ый курс, 3п.г.</a:t>
            </a:r>
          </a:p>
        </p:txBody>
      </p:sp>
    </p:spTree>
    <p:extLst>
      <p:ext uri="{BB962C8B-B14F-4D97-AF65-F5344CB8AC3E}">
        <p14:creationId xmlns:p14="http://schemas.microsoft.com/office/powerpoint/2010/main" val="321912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95853-B21A-A144-B957-236607DF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Папиросы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DA89B-1F19-F44F-B4EF-4909810B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>
                <a:solidFill>
                  <a:srgbClr val="222222"/>
                </a:solidFill>
              </a:rPr>
              <a:t>Папиросы </a:t>
            </a:r>
            <a:r>
              <a:rPr lang="ru-RU" sz="2000">
                <a:solidFill>
                  <a:srgbClr val="222222"/>
                </a:solidFill>
              </a:rPr>
              <a:t>это тип табачных изделий, не имеющих фильтра</a:t>
            </a:r>
            <a:r>
              <a:rPr lang="ru-RU" sz="2000" b="0" i="0">
                <a:solidFill>
                  <a:srgbClr val="222222"/>
                </a:solidFill>
                <a:effectLst/>
              </a:rPr>
              <a:t>. Бумажная оболочка папиросы называется гильзой. Часть гильзы, не занятая мундштуком и изготовленная из папиросной бумаги, называется ку́ркой. Она заполняется порезанной на волокна смесью ароматичных табаков
</a:t>
            </a:r>
            <a:endParaRPr lang="ru-RU" sz="200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C0AC900-45B9-FC44-B348-031D2A96D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36" y="3429000"/>
            <a:ext cx="4050320" cy="3045510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FBA109AC-94C2-EA42-AAE6-94C181032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279" y="3291473"/>
            <a:ext cx="3197255" cy="319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0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C4EC2-A7AB-7845-8861-DF22001A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Самокрутки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4A8772-CEDB-7640-9B63-0D35E677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414" y="19173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000" b="1"/>
              <a:t>Самокрутка</a:t>
            </a:r>
            <a:r>
              <a:rPr lang="ru-RU" sz="2000"/>
              <a:t> – самодельная сигарета или папироса.</a:t>
            </a:r>
            <a:r>
              <a:rPr lang="ru-RU" sz="2000" b="0" i="0">
                <a:solidFill>
                  <a:srgbClr val="222222"/>
                </a:solidFill>
                <a:effectLst/>
              </a:rPr>
              <a:t> Как следует из названия, обычно самокрутки изготовляются самим курильщиком из тонко нарезанного рассыпного табака  и сигаретной бумаги, иногда с использованием специальной закаточной машинки. В самокрутках содержатся те же токсические и канцерогенные вещества, что и в обычных сигаретах, зачастую в более высоких концентрациях</a:t>
            </a:r>
            <a:r>
              <a:rPr lang="ru-RU" b="0" i="0">
                <a:solidFill>
                  <a:srgbClr val="222222"/>
                </a:solidFill>
                <a:effectLst/>
                <a:latin typeface="Helvetica Neue"/>
              </a:rPr>
              <a:t>.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060FAA1-F392-4B49-9E95-A66211EB5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986" y="3783409"/>
            <a:ext cx="2854547" cy="2854547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0F24C15-C6FE-794B-A416-2A5A38296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05" y="3783409"/>
            <a:ext cx="4281821" cy="2854547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216BB59C-2D06-8345-A8D9-3F9BF1BD3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926" y="3841753"/>
            <a:ext cx="2737858" cy="27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7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61B10-F47F-DA4F-A1A8-B2D1FED4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Сигары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FA2F75-745B-4C4F-97FF-30DD99EF1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6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0">
                <a:solidFill>
                  <a:srgbClr val="222222"/>
                </a:solidFill>
                <a:effectLst/>
              </a:rPr>
              <a:t>Сигара</a:t>
            </a:r>
            <a:r>
              <a:rPr lang="af-ZA" sz="2000" b="0" i="0">
                <a:solidFill>
                  <a:srgbClr val="222222"/>
                </a:solidFill>
                <a:effectLst/>
              </a:rPr>
              <a:t> — </a:t>
            </a:r>
            <a:r>
              <a:rPr lang="ru-RU" sz="2000" b="0" i="0">
                <a:solidFill>
                  <a:srgbClr val="222222"/>
                </a:solidFill>
                <a:effectLst/>
              </a:rPr>
              <a:t>скрутка из листьев табака цилиндрической (или близкой к ней) формы. Сигара обычно толще и длиннее сигареты, не имеет фильтра и завернута более плотно.</a:t>
            </a:r>
          </a:p>
          <a:p>
            <a:pPr marL="0" indent="0">
              <a:buNone/>
            </a:pPr>
            <a:r>
              <a:rPr lang="ru-RU" sz="2000" b="0" i="0">
                <a:solidFill>
                  <a:srgbClr val="222222"/>
                </a:solidFill>
                <a:effectLst/>
              </a:rPr>
              <a:t>Как и любая форма табакокурения, регулярное употребление сигар может вызвать серьёзные последствия для здоровья, приводя к возрастанию вероятности разнообразных заболеваний, в том числе </a:t>
            </a:r>
            <a:endParaRPr lang="ru-RU" sz="200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6FD272C-318E-844F-89DF-E4DB4B038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928" y="3429000"/>
            <a:ext cx="4832537" cy="32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6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Влияние на здоровье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5244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/>
              <a:t>Курение табака безусловно пагубно влияет на здоровье человека. Помимо никотина, который вызывает зависимость, в легкие проникают и другие продукты горения, это не может не сказываться на здоровье.</a:t>
            </a:r>
          </a:p>
          <a:p>
            <a:pPr marL="0" indent="0">
              <a:buNone/>
            </a:pPr>
            <a:r>
              <a:rPr lang="ru-RU" sz="2000" dirty="0"/>
              <a:t>Табачный дым вреден для:</a:t>
            </a:r>
          </a:p>
          <a:p>
            <a:pPr marL="0" indent="0">
              <a:buNone/>
            </a:pPr>
            <a:r>
              <a:rPr lang="ru-RU" sz="2000" dirty="0"/>
              <a:t>-  Легких – из за дыма, табачный дым — сильный канцероген</a:t>
            </a:r>
          </a:p>
          <a:p>
            <a:pPr marL="0" indent="0">
              <a:buNone/>
            </a:pPr>
            <a:r>
              <a:rPr lang="ru-RU" sz="2000" dirty="0"/>
              <a:t>-  Сердечно сосудистой системы – так как курение вызывает сужение артерий</a:t>
            </a:r>
          </a:p>
          <a:p>
            <a:pPr>
              <a:buFontTx/>
              <a:buChar char="-"/>
            </a:pPr>
            <a:r>
              <a:rPr lang="ru-RU" sz="2000" dirty="0"/>
              <a:t>Пищеварительной системы – потому что  курение тормозит продукцию слюны, а вместе с ней и желудочного сока</a:t>
            </a:r>
          </a:p>
          <a:p>
            <a:pPr>
              <a:buFontTx/>
              <a:buChar char="-"/>
            </a:pPr>
            <a:r>
              <a:rPr lang="ru-RU" sz="2000" dirty="0"/>
              <a:t>Зубов и ротовой полости – из за того же дыма</a:t>
            </a:r>
          </a:p>
          <a:p>
            <a:pPr>
              <a:buFontTx/>
              <a:buChar char="-"/>
            </a:pPr>
            <a:r>
              <a:rPr lang="ru-RU" sz="2000" dirty="0"/>
              <a:t>Мочеполовой системы -  доказано, что никотин угнетающе действует на центры эрекции и эякуляции в спинном мозгу</a:t>
            </a:r>
          </a:p>
          <a:p>
            <a:pPr>
              <a:buFontTx/>
              <a:buChar char="-"/>
            </a:pPr>
            <a:r>
              <a:rPr lang="ru-RU" sz="2000" dirty="0"/>
              <a:t>И т.д.</a:t>
            </a:r>
          </a:p>
          <a:p>
            <a:pPr marL="0" indent="0">
              <a:buNone/>
            </a:pPr>
            <a:r>
              <a:rPr lang="ru-RU" sz="2000" dirty="0"/>
              <a:t>Курение также увеличивает вероятность злокачественных опухолей. В их число </a:t>
            </a:r>
            <a:r>
              <a:rPr lang="ru-RU" sz="2000" dirty="0" err="1"/>
              <a:t>вхлдят</a:t>
            </a:r>
            <a:r>
              <a:rPr lang="ru-RU" sz="2000" dirty="0"/>
              <a:t> опухоли полости рта, легких, пищевода, гортани, поджелудочной железы, желудка, толстой кишки, почки, мочевого пузыря, печени, простаты</a:t>
            </a:r>
          </a:p>
        </p:txBody>
      </p:sp>
    </p:spTree>
    <p:extLst>
      <p:ext uri="{BB962C8B-B14F-4D97-AF65-F5344CB8AC3E}">
        <p14:creationId xmlns:p14="http://schemas.microsoft.com/office/powerpoint/2010/main" val="391750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4677" y="277895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6422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Ð¢Ð°Ð±Ð°Ðº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76" y="259308"/>
            <a:ext cx="4742792" cy="63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4966" y="1374456"/>
            <a:ext cx="584124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Табак— род многолетних и однолетних растений семейства Паслёновые. Содержит </a:t>
            </a:r>
            <a:r>
              <a:rPr lang="ru-RU" sz="2000" b="1" dirty="0"/>
              <a:t>никотин</a:t>
            </a:r>
            <a:r>
              <a:rPr lang="ru-RU" sz="2000" dirty="0"/>
              <a:t>, культивируется как стимулятор, частично подавляющий чувство голода, разжижающий кровь, ослабляющий свертываемость крови и приводящий к частичной деминерализации организма. Употребление табака в различных видах и различными способами (курение, жевание, нюхание) вызывает никотиновую зависимость.</a:t>
            </a:r>
          </a:p>
          <a:p>
            <a:endParaRPr lang="ru-RU" sz="2000" dirty="0"/>
          </a:p>
          <a:p>
            <a:r>
              <a:rPr lang="ru-RU" sz="2000" dirty="0"/>
              <a:t>Табак обычно сушат, после чего используют как сырьё для создания сигарет, сигар и других табачных изделий</a:t>
            </a:r>
          </a:p>
        </p:txBody>
      </p:sp>
    </p:spTree>
    <p:extLst>
      <p:ext uri="{BB962C8B-B14F-4D97-AF65-F5344CB8AC3E}">
        <p14:creationId xmlns:p14="http://schemas.microsoft.com/office/powerpoint/2010/main" val="190080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Никотин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9684" y="1323833"/>
            <a:ext cx="8352429" cy="4853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Никотин представляет собой маслянистую жидкость с горьким вкусом, легко смешивается с водой в основной форме. Как только никотин попадает в организм, он быстро распространяется по крови. В среднем достаточно 7 секунд после вдыхания табачного дыма, чтобы никотин достиг мозга. Период полувыведения никотина из организма составляет около двух часов. Никотин, вдыхаемый с табачным дымом при курении, составляет малую долю никотина, содержащегося в табачных листьях (</a:t>
            </a:r>
            <a:r>
              <a:rPr lang="ru-RU" sz="2000" dirty="0" err="1"/>
              <a:t>бо́льшая</a:t>
            </a:r>
            <a:r>
              <a:rPr lang="ru-RU" sz="2000" dirty="0"/>
              <a:t> часть вещества сгорает).</a:t>
            </a:r>
          </a:p>
          <a:p>
            <a:pPr marL="0" indent="0">
              <a:buNone/>
            </a:pPr>
            <a:r>
              <a:rPr lang="ru-RU" sz="2000" dirty="0"/>
              <a:t>Приём никотина внутрь, связывают с сердечно-сосудистыми заболеваниями, возникновением врожденных дефектов, и отравлениями. На 2014 год существуют данные, свидетельствующие о повышенном риске нескольких видов злокачественных опухолей.</a:t>
            </a:r>
          </a:p>
          <a:p>
            <a:pPr marL="0" indent="0">
              <a:buNone/>
            </a:pPr>
            <a:r>
              <a:rPr lang="ru-RU" sz="2000" dirty="0"/>
              <a:t>При курении отцами до и женщинами во время беременности есть риски для ребёнка в жизни заболеть диабетом 2 типа, ожирением, гипертонией, получить различные </a:t>
            </a:r>
            <a:r>
              <a:rPr lang="ru-RU" sz="2000" dirty="0" err="1"/>
              <a:t>нейроповеденческие</a:t>
            </a:r>
            <a:r>
              <a:rPr lang="ru-RU" sz="2000" dirty="0"/>
              <a:t> дефекты, дыхательную дисфункцию и бесплодие</a:t>
            </a:r>
          </a:p>
        </p:txBody>
      </p:sp>
      <p:pic>
        <p:nvPicPr>
          <p:cNvPr id="2050" name="Picture 2" descr="Nicotin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250" y="2747287"/>
            <a:ext cx="2392602" cy="200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0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Курение</a:t>
            </a:r>
          </a:p>
        </p:txBody>
      </p:sp>
      <p:pic>
        <p:nvPicPr>
          <p:cNvPr id="3074" name="Picture 2" descr="ÐÐ°ÑÑÐ¸Ð½ÐºÐ¸ Ð¿Ð¾ Ð·Ð°Ð¿ÑÐ¾ÑÑ Ð¾Ð»Ð´Ñ Ð·Ð´ÐµÑÑ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1" y="1640137"/>
            <a:ext cx="34854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Ð°ÑÑÐ¸Ð½ÐºÐ¸ Ð¿Ð¾ Ð·Ð°Ð¿ÑÐ¾ÑÑ Ð¾Ð»Ð´Ñ Ð·Ð´ÐµÑÑ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176" y="1904201"/>
            <a:ext cx="3198125" cy="382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ÐÐ°ÑÑÐ¸Ð½ÐºÐ¸ Ð¿Ð¾ Ð·Ð°Ð¿ÑÐ¾ÑÑ Ð¾Ð»Ð´Ñ Ð·Ð´ÐµÑÑ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20" y="2259530"/>
            <a:ext cx="4697678" cy="31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3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6439" y="406257"/>
            <a:ext cx="10639566" cy="1354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/>
              <a:t>Курение —вдыхание дыма табачных изделий, тлеющих в потоке вдыхаемого воздуха, с целью насыщения организма содержащимся в них активными веществами путём их возгонки и последующего всасывания в лёгких и дыхательных путях.</a:t>
            </a:r>
          </a:p>
          <a:p>
            <a:pPr marL="0" indent="0">
              <a:buNone/>
            </a:pPr>
            <a:r>
              <a:rPr lang="ru-RU" sz="4400" b="1" dirty="0"/>
              <a:t>Это самый распространённый метод употребления табака</a:t>
            </a:r>
          </a:p>
        </p:txBody>
      </p:sp>
    </p:spTree>
    <p:extLst>
      <p:ext uri="{BB962C8B-B14F-4D97-AF65-F5344CB8AC3E}">
        <p14:creationId xmlns:p14="http://schemas.microsoft.com/office/powerpoint/2010/main" val="4226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Процент курящих мужчин в мире</a:t>
            </a:r>
          </a:p>
        </p:txBody>
      </p:sp>
      <p:pic>
        <p:nvPicPr>
          <p:cNvPr id="4" name="Picture 2" descr="https://upload.wikimedia.org/wikipedia/commons/thumb/1/1b/Male_Smoking_by_Country.png/1280px-Male_Smoking_by_Countr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31" y="1825625"/>
            <a:ext cx="95535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3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Процент курящих </a:t>
            </a:r>
            <a:r>
              <a:rPr lang="ru-RU" dirty="0" err="1"/>
              <a:t>женцин</a:t>
            </a:r>
            <a:endParaRPr lang="ru-RU" dirty="0"/>
          </a:p>
        </p:txBody>
      </p:sp>
      <p:pic>
        <p:nvPicPr>
          <p:cNvPr id="4" name="Picture 4" descr="https://upload.wikimedia.org/wikipedia/commons/thumb/2/2a/Female_Smoking_by_Country.png/1280px-Female_Smoking_by_Countr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31" y="1825625"/>
            <a:ext cx="95535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0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835" y="421371"/>
            <a:ext cx="10515600" cy="1325563"/>
          </a:xfrm>
        </p:spPr>
        <p:txBody>
          <a:bodyPr/>
          <a:lstStyle/>
          <a:p>
            <a:r>
              <a:rPr lang="ru-RU" dirty="0"/>
              <a:t>Как курят табак?</a:t>
            </a:r>
          </a:p>
        </p:txBody>
      </p:sp>
      <p:pic>
        <p:nvPicPr>
          <p:cNvPr id="5122" name="Picture 2" descr="ÐÐ°ÑÑÐ¸Ð½ÐºÐ¸ Ð¿Ð¾ Ð·Ð°Ð¿ÑÐ¾ÑÑ ÑÐ¸Ð³Ð°ÑÐµÑÐ° Ð¼Ð°Ð»ÑÐ±Ð¾ÑÐ¾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68" y="2526587"/>
            <a:ext cx="2870286" cy="357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20014" y="2157255"/>
            <a:ext cx="1255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Сигареты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693" y="2557365"/>
            <a:ext cx="2937610" cy="35790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91036" y="2172644"/>
            <a:ext cx="102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Сигары</a:t>
            </a:r>
          </a:p>
        </p:txBody>
      </p:sp>
      <p:pic>
        <p:nvPicPr>
          <p:cNvPr id="5134" name="Picture 14" descr="ÐÐ°ÑÑÐ¸Ð½ÐºÐ¸ Ð¿Ð¾ Ð·Ð°Ð¿ÑÐ¾ÑÑ ÑÐ°Ð¼Ð¾ÐºÑÑÑÐºÐ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636" y="2705739"/>
            <a:ext cx="5619750" cy="360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53051" y="2157255"/>
            <a:ext cx="414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Самокрутки</a:t>
            </a:r>
          </a:p>
        </p:txBody>
      </p:sp>
    </p:spTree>
    <p:extLst>
      <p:ext uri="{BB962C8B-B14F-4D97-AF65-F5344CB8AC3E}">
        <p14:creationId xmlns:p14="http://schemas.microsoft.com/office/powerpoint/2010/main" val="425112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3F050-07F1-5F43-919E-DF1F6F0F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6" y="609617"/>
            <a:ext cx="10515600" cy="1325563"/>
          </a:xfrm>
        </p:spPr>
        <p:txBody>
          <a:bodyPr/>
          <a:lstStyle/>
          <a:p>
            <a:r>
              <a:rPr lang="ru-RU"/>
              <a:t>Сигареты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FF8768A-EF74-D041-9ADE-9516AC2C1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32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0">
                <a:solidFill>
                  <a:srgbClr val="222222"/>
                </a:solidFill>
                <a:effectLst/>
              </a:rPr>
              <a:t>Сигарета</a:t>
            </a:r>
            <a:r>
              <a:rPr lang="ru-RU" sz="2000" b="0" i="0">
                <a:solidFill>
                  <a:srgbClr val="222222"/>
                </a:solidFill>
                <a:effectLst/>
              </a:rPr>
              <a:t> – бумажный цилиндр, внутри которого находится измельчённый табак  для курения. Массово производятся на специализированных фабриках. Большинство сигарет имеет фильтр, который ненамного снижает концентрацю ядовитых веществ в дыме.</a:t>
            </a:r>
          </a:p>
          <a:p>
            <a:pPr marL="0" indent="0">
              <a:buNone/>
            </a:pPr>
            <a:r>
              <a:rPr lang="ru-RU" sz="2000">
                <a:solidFill>
                  <a:srgbClr val="222222"/>
                </a:solidFill>
              </a:rPr>
              <a:t>Д</a:t>
            </a:r>
            <a:r>
              <a:rPr lang="ru-RU" sz="2000" b="0" i="0">
                <a:solidFill>
                  <a:srgbClr val="222222"/>
                </a:solidFill>
                <a:effectLst/>
              </a:rPr>
              <a:t>ля ускорения сгорания табака в сигареты часто добавляют специальные вещества. Без добавок табак горит достаточно плохо, особенно в отсутствие принудительной тяги (затяжек курящего)</a:t>
            </a:r>
            <a:endParaRPr lang="ru-RU" sz="2000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2F4AD459-CA1F-5543-ADEF-4D9D6E433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052" y="3683465"/>
            <a:ext cx="3941896" cy="295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3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258</Words>
  <Application>Microsoft Office PowerPoint</Application>
  <PresentationFormat>Широкоэкранный</PresentationFormat>
  <Paragraphs>29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Табакокурение </vt:lpstr>
      <vt:lpstr>Презентация PowerPoint</vt:lpstr>
      <vt:lpstr>Никотин</vt:lpstr>
      <vt:lpstr>Курение</vt:lpstr>
      <vt:lpstr>Презентация PowerPoint</vt:lpstr>
      <vt:lpstr>Процент курящих мужчин в мире</vt:lpstr>
      <vt:lpstr>Процент курящих женцин</vt:lpstr>
      <vt:lpstr>Как курят табак?</vt:lpstr>
      <vt:lpstr>Сигареты</vt:lpstr>
      <vt:lpstr>Папиросы</vt:lpstr>
      <vt:lpstr>Самокрутки</vt:lpstr>
      <vt:lpstr>Сигары</vt:lpstr>
      <vt:lpstr>Влияние на здоровье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Табак и табакокурение</dc:title>
  <dc:creator>Пользователь Windows</dc:creator>
  <cp:lastModifiedBy>Denis Nyukhalov</cp:lastModifiedBy>
  <cp:revision>15</cp:revision>
  <dcterms:created xsi:type="dcterms:W3CDTF">2018-11-20T18:40:21Z</dcterms:created>
  <dcterms:modified xsi:type="dcterms:W3CDTF">2018-11-21T06:18:21Z</dcterms:modified>
</cp:coreProperties>
</file>