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8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7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22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66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99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62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76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0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3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70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6CC3-8C44-4696-81D4-E4DF84AD8D01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3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Табакокурение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2349"/>
            <a:ext cx="9144000" cy="1655762"/>
          </a:xfrm>
        </p:spPr>
        <p:txBody>
          <a:bodyPr/>
          <a:lstStyle/>
          <a:p>
            <a:r>
              <a:rPr lang="ru-RU" dirty="0" err="1" smtClean="0"/>
              <a:t>Нюхалов</a:t>
            </a:r>
            <a:r>
              <a:rPr lang="ru-RU" dirty="0" smtClean="0"/>
              <a:t> Денис, ИВТ, 1ый курс, 3п.г.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2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4677" y="277895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22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Ð¢Ð°Ð±Ð°Ðº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76" y="259308"/>
            <a:ext cx="4742792" cy="63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4966" y="1374456"/>
            <a:ext cx="58412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Табак— род многолетних и однолетних растений семейства Паслёновые. Содержит </a:t>
            </a:r>
            <a:r>
              <a:rPr lang="ru-RU" sz="2000" b="1" dirty="0" smtClean="0"/>
              <a:t>никотин</a:t>
            </a:r>
            <a:r>
              <a:rPr lang="ru-RU" sz="2000" dirty="0" smtClean="0"/>
              <a:t>, культивируется как стимулятор, частично подавляющий чувство голода, разжижающий кровь, ослабляющий свертываемость крови и приводящий к частичной деминерализации организма. Употребление табака в различных видах и различными способами (курение, жевание, нюхание) вызывает никотиновую зависимость.</a:t>
            </a:r>
          </a:p>
          <a:p>
            <a:endParaRPr lang="ru-RU" sz="2000" dirty="0"/>
          </a:p>
          <a:p>
            <a:r>
              <a:rPr lang="ru-RU" sz="2000" dirty="0" smtClean="0"/>
              <a:t>Табак обычно сушат, после чего используют как сырьё для создания сигарет, сигар и других табачных изделий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080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Никотин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684" y="1323833"/>
            <a:ext cx="8352429" cy="4853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Никотин представляет собой маслянистую жидкость с горьким вкусом, легко смешивается с водой в основной форме. Как только никотин попадает в организм, он быстро распространяется по крови. </a:t>
            </a:r>
            <a:r>
              <a:rPr lang="ru-RU" sz="2000" dirty="0"/>
              <a:t>В среднем достаточно 7 секунд после вдыхания табачного дыма, чтобы никотин достиг мозга. Период полувыведения никотина из организма составляет около двух </a:t>
            </a:r>
            <a:r>
              <a:rPr lang="ru-RU" sz="2000" dirty="0" smtClean="0"/>
              <a:t>часов. Никотин</a:t>
            </a:r>
            <a:r>
              <a:rPr lang="ru-RU" sz="2000" dirty="0"/>
              <a:t>, вдыхаемый с табачным дымом при курении, составляет малую долю никотина, содержащегося в табачных листьях (</a:t>
            </a:r>
            <a:r>
              <a:rPr lang="ru-RU" sz="2000" dirty="0" err="1"/>
              <a:t>бо́льшая</a:t>
            </a:r>
            <a:r>
              <a:rPr lang="ru-RU" sz="2000" dirty="0"/>
              <a:t> часть вещества </a:t>
            </a:r>
            <a:r>
              <a:rPr lang="ru-RU" sz="2000" dirty="0" smtClean="0"/>
              <a:t>сгорает).</a:t>
            </a:r>
          </a:p>
          <a:p>
            <a:pPr marL="0" indent="0">
              <a:buNone/>
            </a:pPr>
            <a:r>
              <a:rPr lang="ru-RU" sz="2000" dirty="0"/>
              <a:t>Приём никотина </a:t>
            </a:r>
            <a:r>
              <a:rPr lang="ru-RU" sz="2000" dirty="0" smtClean="0"/>
              <a:t>внутрь, </a:t>
            </a:r>
            <a:r>
              <a:rPr lang="ru-RU" sz="2000" dirty="0"/>
              <a:t>связывают с сердечно-сосудистыми заболеваниями, возникновением врожденных дефектов, и </a:t>
            </a:r>
            <a:r>
              <a:rPr lang="ru-RU" sz="2000" dirty="0" smtClean="0"/>
              <a:t>отравлениями. </a:t>
            </a:r>
            <a:r>
              <a:rPr lang="ru-RU" sz="2000" dirty="0"/>
              <a:t>На 2014 год существуют данные, свидетельствующие о повышенном риске нескольких видов злокачественных </a:t>
            </a:r>
            <a:r>
              <a:rPr lang="ru-RU" sz="2000" dirty="0" smtClean="0"/>
              <a:t>опухолей.</a:t>
            </a:r>
          </a:p>
          <a:p>
            <a:pPr marL="0" indent="0">
              <a:buNone/>
            </a:pPr>
            <a:r>
              <a:rPr lang="ru-RU" sz="2000" dirty="0" smtClean="0"/>
              <a:t>При курении отцами до и женщинами во время беременности есть риски для ребёнка в жизни заболеть диабетом 2 типа, ожирением, гипертонией, получить различные </a:t>
            </a:r>
            <a:r>
              <a:rPr lang="ru-RU" sz="2000" dirty="0" err="1" smtClean="0"/>
              <a:t>нейроповеденческие</a:t>
            </a:r>
            <a:r>
              <a:rPr lang="ru-RU" sz="2000" dirty="0" smtClean="0"/>
              <a:t> дефекты, дыхательную дисфункцию и бесплодие</a:t>
            </a:r>
            <a:endParaRPr lang="ru-RU" sz="2000" dirty="0"/>
          </a:p>
        </p:txBody>
      </p:sp>
      <p:pic>
        <p:nvPicPr>
          <p:cNvPr id="2050" name="Picture 2" descr="Nicotin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250" y="2747287"/>
            <a:ext cx="2392602" cy="200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0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Курение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Ð¾Ð»Ð´Ñ Ð·Ð´ÐµÑÑ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1" y="1640137"/>
            <a:ext cx="34854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Ð¾Ð»Ð´Ñ Ð·Ð´ÐµÑÑ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176" y="1904201"/>
            <a:ext cx="3198125" cy="382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ÐÐ°ÑÑÐ¸Ð½ÐºÐ¸ Ð¿Ð¾ Ð·Ð°Ð¿ÑÐ¾ÑÑ Ð¾Ð»Ð´Ñ Ð·Ð´ÐµÑÑ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20" y="2259530"/>
            <a:ext cx="4697678" cy="31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6439" y="406257"/>
            <a:ext cx="10639566" cy="1354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/>
              <a:t>Курение —вдыхание дыма табачных изделий, тлеющих в потоке вдыхаемого воздуха, с целью насыщения организма содержащимся в них активными веществами путём их возгонки и последующего всасывания в лёгких и дыхательных путях.</a:t>
            </a:r>
          </a:p>
          <a:p>
            <a:pPr marL="0" indent="0">
              <a:buNone/>
            </a:pPr>
            <a:r>
              <a:rPr lang="ru-RU" sz="4400" b="1" dirty="0"/>
              <a:t>Это самый распространённый метод употребления табака</a:t>
            </a:r>
          </a:p>
        </p:txBody>
      </p:sp>
    </p:spTree>
    <p:extLst>
      <p:ext uri="{BB962C8B-B14F-4D97-AF65-F5344CB8AC3E}">
        <p14:creationId xmlns:p14="http://schemas.microsoft.com/office/powerpoint/2010/main" val="4226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Процент курящих мужчин в мире</a:t>
            </a:r>
            <a:endParaRPr lang="ru-RU" dirty="0"/>
          </a:p>
        </p:txBody>
      </p:sp>
      <p:pic>
        <p:nvPicPr>
          <p:cNvPr id="4" name="Picture 2" descr="https://upload.wikimedia.org/wikipedia/commons/thumb/1/1b/Male_Smoking_by_Country.png/1280px-Male_Smoking_by_Countr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31" y="1825625"/>
            <a:ext cx="95535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3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Процент курящих </a:t>
            </a:r>
            <a:r>
              <a:rPr lang="ru-RU" dirty="0" err="1" smtClean="0"/>
              <a:t>женцин</a:t>
            </a:r>
            <a:endParaRPr lang="ru-RU" dirty="0"/>
          </a:p>
        </p:txBody>
      </p:sp>
      <p:pic>
        <p:nvPicPr>
          <p:cNvPr id="4" name="Picture 4" descr="https://upload.wikimedia.org/wikipedia/commons/thumb/2/2a/Female_Smoking_by_Country.png/1280px-Female_Smoking_by_Countr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31" y="1825625"/>
            <a:ext cx="95535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0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835" y="421371"/>
            <a:ext cx="10515600" cy="1325563"/>
          </a:xfrm>
        </p:spPr>
        <p:txBody>
          <a:bodyPr/>
          <a:lstStyle/>
          <a:p>
            <a:r>
              <a:rPr lang="ru-RU" dirty="0" smtClean="0"/>
              <a:t>Как курят табак?</a:t>
            </a:r>
            <a:endParaRPr lang="ru-RU" dirty="0"/>
          </a:p>
        </p:txBody>
      </p:sp>
      <p:pic>
        <p:nvPicPr>
          <p:cNvPr id="5122" name="Picture 2" descr="ÐÐ°ÑÑÐ¸Ð½ÐºÐ¸ Ð¿Ð¾ Ð·Ð°Ð¿ÑÐ¾ÑÑ ÑÐ¸Ð³Ð°ÑÐµÑÐ° Ð¼Ð°Ð»ÑÐ±Ð¾ÑÐ¾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68" y="2526587"/>
            <a:ext cx="2870286" cy="357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0014" y="2157255"/>
            <a:ext cx="1255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Сигареты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693" y="2557365"/>
            <a:ext cx="2937610" cy="35790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91036" y="2172644"/>
            <a:ext cx="102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Сигары</a:t>
            </a:r>
            <a:endParaRPr lang="ru-RU" dirty="0"/>
          </a:p>
        </p:txBody>
      </p:sp>
      <p:pic>
        <p:nvPicPr>
          <p:cNvPr id="5134" name="Picture 14" descr="ÐÐ°ÑÑÐ¸Ð½ÐºÐ¸ Ð¿Ð¾ Ð·Ð°Ð¿ÑÐ¾ÑÑ ÑÐ°Ð¼Ð¾ÐºÑÑÑÐºÐ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636" y="2705739"/>
            <a:ext cx="5619750" cy="360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3051" y="2157255"/>
            <a:ext cx="41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Самокрутки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12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Влияние на здоровье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5244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smtClean="0"/>
              <a:t>Курение табака безусловно пагубно влияет на здоровье человека. Помимо никотина, который вызывает зависимость, в легкие проникают и другие продукты горения, это не может не сказываться на здоровье.</a:t>
            </a:r>
          </a:p>
          <a:p>
            <a:pPr marL="0" indent="0">
              <a:buNone/>
            </a:pPr>
            <a:r>
              <a:rPr lang="ru-RU" sz="2000" dirty="0" smtClean="0"/>
              <a:t>Табачный дым вреден для:</a:t>
            </a:r>
          </a:p>
          <a:p>
            <a:pPr marL="0" indent="0">
              <a:buNone/>
            </a:pPr>
            <a:r>
              <a:rPr lang="ru-RU" sz="2000" dirty="0" smtClean="0"/>
              <a:t>-  Легких – из за дыма, </a:t>
            </a:r>
            <a:r>
              <a:rPr lang="ru-RU" sz="2000" dirty="0"/>
              <a:t>т</a:t>
            </a:r>
            <a:r>
              <a:rPr lang="ru-RU" sz="2000" dirty="0" smtClean="0"/>
              <a:t>абачный дым — сильный канцероген</a:t>
            </a:r>
          </a:p>
          <a:p>
            <a:pPr marL="0" indent="0">
              <a:buNone/>
            </a:pPr>
            <a:r>
              <a:rPr lang="ru-RU" sz="2000" dirty="0" smtClean="0"/>
              <a:t>-  Сердечно сосудистой системы – так как курение </a:t>
            </a:r>
            <a:r>
              <a:rPr lang="ru-RU" sz="2000" dirty="0"/>
              <a:t>вызывает сужение артерий</a:t>
            </a:r>
            <a:endParaRPr lang="ru-RU" sz="2000" dirty="0" smtClean="0"/>
          </a:p>
          <a:p>
            <a:pPr>
              <a:buFontTx/>
              <a:buChar char="-"/>
            </a:pPr>
            <a:r>
              <a:rPr lang="ru-RU" sz="2000" dirty="0" smtClean="0"/>
              <a:t>Пищеварительной системы – потому что  курение тормозит </a:t>
            </a:r>
            <a:r>
              <a:rPr lang="ru-RU" sz="2000" dirty="0"/>
              <a:t>продукцию </a:t>
            </a:r>
            <a:r>
              <a:rPr lang="ru-RU" sz="2000" dirty="0" smtClean="0"/>
              <a:t>слюны, а вместе с ней и желудочного сока</a:t>
            </a:r>
          </a:p>
          <a:p>
            <a:pPr>
              <a:buFontTx/>
              <a:buChar char="-"/>
            </a:pPr>
            <a:r>
              <a:rPr lang="ru-RU" sz="2000" dirty="0" smtClean="0"/>
              <a:t>Зубов и ротовой полости – из за того же дыма</a:t>
            </a:r>
          </a:p>
          <a:p>
            <a:pPr>
              <a:buFontTx/>
              <a:buChar char="-"/>
            </a:pPr>
            <a:r>
              <a:rPr lang="ru-RU" sz="2000" dirty="0" smtClean="0"/>
              <a:t>Мочеполовой системы -  доказано, что никотин угнетающе действует на центры эрекции и эякуляции в спинном мозгу</a:t>
            </a:r>
          </a:p>
          <a:p>
            <a:pPr>
              <a:buFontTx/>
              <a:buChar char="-"/>
            </a:pPr>
            <a:r>
              <a:rPr lang="ru-RU" sz="2000" dirty="0" smtClean="0"/>
              <a:t>И т.д.</a:t>
            </a:r>
          </a:p>
          <a:p>
            <a:pPr marL="0" indent="0">
              <a:buNone/>
            </a:pPr>
            <a:r>
              <a:rPr lang="ru-RU" sz="2000" dirty="0" smtClean="0"/>
              <a:t>Курение также увеличивает вероятность злокачественных опухолей. В их число </a:t>
            </a:r>
            <a:r>
              <a:rPr lang="ru-RU" sz="2000" dirty="0" err="1" smtClean="0"/>
              <a:t>вхлдят</a:t>
            </a:r>
            <a:r>
              <a:rPr lang="ru-RU" sz="2000" dirty="0" smtClean="0"/>
              <a:t> опухоли полости рта, легких, пищевода, гортани, поджелудочной железы, желудка, толстой кишки, почки, мочевого пузыря, печени, простаты</a:t>
            </a:r>
          </a:p>
        </p:txBody>
      </p:sp>
    </p:spTree>
    <p:extLst>
      <p:ext uri="{BB962C8B-B14F-4D97-AF65-F5344CB8AC3E}">
        <p14:creationId xmlns:p14="http://schemas.microsoft.com/office/powerpoint/2010/main" val="39175019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258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Табакокурение </vt:lpstr>
      <vt:lpstr>Презентация PowerPoint</vt:lpstr>
      <vt:lpstr>Никотин</vt:lpstr>
      <vt:lpstr>Курение</vt:lpstr>
      <vt:lpstr>Презентация PowerPoint</vt:lpstr>
      <vt:lpstr>Процент курящих мужчин в мире</vt:lpstr>
      <vt:lpstr>Процент курящих женцин</vt:lpstr>
      <vt:lpstr>Как курят табак?</vt:lpstr>
      <vt:lpstr>Влияние на здоровье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Табак и табакокурение</dc:title>
  <dc:creator>Пользователь Windows</dc:creator>
  <cp:lastModifiedBy>Пользователь Windows</cp:lastModifiedBy>
  <cp:revision>10</cp:revision>
  <dcterms:created xsi:type="dcterms:W3CDTF">2018-11-20T18:40:21Z</dcterms:created>
  <dcterms:modified xsi:type="dcterms:W3CDTF">2018-11-20T22:20:21Z</dcterms:modified>
</cp:coreProperties>
</file>