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F2BA-5D88-4246-BDD5-ECFF1DFE241C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2A09-EA2A-4BE7-AC5D-716E9767D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63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F2BA-5D88-4246-BDD5-ECFF1DFE241C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2A09-EA2A-4BE7-AC5D-716E9767D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73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F2BA-5D88-4246-BDD5-ECFF1DFE241C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2A09-EA2A-4BE7-AC5D-716E9767D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52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F2BA-5D88-4246-BDD5-ECFF1DFE241C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2A09-EA2A-4BE7-AC5D-716E9767D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61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F2BA-5D88-4246-BDD5-ECFF1DFE241C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2A09-EA2A-4BE7-AC5D-716E9767D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27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F2BA-5D88-4246-BDD5-ECFF1DFE241C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2A09-EA2A-4BE7-AC5D-716E9767D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58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F2BA-5D88-4246-BDD5-ECFF1DFE241C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2A09-EA2A-4BE7-AC5D-716E9767D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14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F2BA-5D88-4246-BDD5-ECFF1DFE241C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2A09-EA2A-4BE7-AC5D-716E9767D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44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F2BA-5D88-4246-BDD5-ECFF1DFE241C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2A09-EA2A-4BE7-AC5D-716E9767D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31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F2BA-5D88-4246-BDD5-ECFF1DFE241C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2A09-EA2A-4BE7-AC5D-716E9767D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66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F2BA-5D88-4246-BDD5-ECFF1DFE241C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2A09-EA2A-4BE7-AC5D-716E9767D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34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8F2BA-5D88-4246-BDD5-ECFF1DFE241C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82A09-EA2A-4BE7-AC5D-716E9767D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25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Работа с матрицами в системе компьютерной алгебры </a:t>
            </a:r>
            <a:r>
              <a:rPr lang="en-US" b="1" dirty="0" smtClean="0"/>
              <a:t>Maxima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038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006" y="8704"/>
            <a:ext cx="10202839" cy="1143840"/>
          </a:xfrm>
        </p:spPr>
        <p:txBody>
          <a:bodyPr/>
          <a:lstStyle/>
          <a:p>
            <a:r>
              <a:rPr lang="ru-RU" b="1" dirty="0" smtClean="0"/>
              <a:t>Ввод матрицы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7006" y="888805"/>
            <a:ext cx="3979460" cy="4351338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В </a:t>
            </a:r>
            <a:r>
              <a:rPr lang="en-US" sz="1800" dirty="0" smtClean="0"/>
              <a:t>Maxima </a:t>
            </a:r>
            <a:r>
              <a:rPr lang="ru-RU" sz="1800" dirty="0" smtClean="0"/>
              <a:t>матрицу можно ввести двумя способами:</a:t>
            </a:r>
          </a:p>
          <a:p>
            <a:r>
              <a:rPr lang="ru-RU" sz="1800" dirty="0" smtClean="0"/>
              <a:t>1) Вручную с помощью встроенной функции</a:t>
            </a:r>
          </a:p>
          <a:p>
            <a:r>
              <a:rPr lang="ru-RU" sz="1800" dirty="0" smtClean="0"/>
              <a:t>2) Программными средствами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125" y="1719578"/>
            <a:ext cx="3906630" cy="13152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06" y="3064472"/>
            <a:ext cx="2724150" cy="3438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207" y="3823695"/>
            <a:ext cx="2238375" cy="20478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917" y="4045546"/>
            <a:ext cx="4257675" cy="1476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34308" y="1177654"/>
            <a:ext cx="403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Первый способ через функцию: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6293" y="2688870"/>
            <a:ext cx="425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Второй способ: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5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7143" y="256787"/>
            <a:ext cx="6244988" cy="1354493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Простейшие арифметические операции над матрицами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28" y="256787"/>
            <a:ext cx="2295525" cy="49339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608" y="5308482"/>
            <a:ext cx="2514600" cy="1209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69555" y="256787"/>
            <a:ext cx="197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1) Сложение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723887" y="1491021"/>
            <a:ext cx="158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2) Вычитание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723887" y="2723762"/>
            <a:ext cx="1897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3) Посимвольное умножение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723887" y="3957996"/>
            <a:ext cx="197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4) Умножение на число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723887" y="5308482"/>
            <a:ext cx="170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5) Умножение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97143" y="1860353"/>
            <a:ext cx="4763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Maxima </a:t>
            </a:r>
            <a:r>
              <a:rPr lang="ru-RU" dirty="0" smtClean="0"/>
              <a:t>позволяет пользователю проводить арифметические операции над матрицами. Для того чтобы продемонстрировать использование данных операций введем 2 матрицы </a:t>
            </a:r>
            <a:r>
              <a:rPr lang="en-US" dirty="0" smtClean="0"/>
              <a:t>A</a:t>
            </a:r>
            <a:r>
              <a:rPr lang="ru-RU" dirty="0" smtClean="0"/>
              <a:t> и </a:t>
            </a:r>
            <a:r>
              <a:rPr lang="en-US" dirty="0" smtClean="0"/>
              <a:t>B.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43" y="3614195"/>
            <a:ext cx="5562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6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3232" y="-27296"/>
            <a:ext cx="10515600" cy="1325563"/>
          </a:xfrm>
        </p:spPr>
        <p:txBody>
          <a:bodyPr/>
          <a:lstStyle/>
          <a:p>
            <a:r>
              <a:rPr lang="ru-RU" b="1" dirty="0" smtClean="0"/>
              <a:t>Транспонирование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3232" y="1105032"/>
            <a:ext cx="42660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Транспонирование в </a:t>
            </a:r>
            <a:r>
              <a:rPr lang="en-US" sz="1800" dirty="0" smtClean="0"/>
              <a:t>Maxima </a:t>
            </a:r>
            <a:r>
              <a:rPr lang="ru-RU" sz="1800" dirty="0" smtClean="0"/>
              <a:t>также происходит либо программным путем, либо через функцию. </a:t>
            </a:r>
            <a:endParaRPr lang="ru-RU" sz="1800" dirty="0"/>
          </a:p>
          <a:p>
            <a:pPr marL="0" indent="0">
              <a:buNone/>
            </a:pPr>
            <a:r>
              <a:rPr lang="ru-RU" sz="1800" i="1" dirty="0" smtClean="0"/>
              <a:t>Примечание: при транспонировании программным путем </a:t>
            </a:r>
            <a:r>
              <a:rPr lang="en-US" sz="1800" i="1" dirty="0" smtClean="0"/>
              <a:t>Maxima </a:t>
            </a:r>
            <a:r>
              <a:rPr lang="ru-RU" sz="1800" i="1" dirty="0" smtClean="0"/>
              <a:t>берет последнюю введенную ячейку с матрицей</a:t>
            </a:r>
            <a:endParaRPr lang="ru-RU" sz="18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650" y="862030"/>
            <a:ext cx="3295650" cy="2438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64" y="3525551"/>
            <a:ext cx="2767297" cy="33324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032" y="3977337"/>
            <a:ext cx="3276600" cy="2428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95331" y="842301"/>
            <a:ext cx="16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Способ 1: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1038" y="3096035"/>
            <a:ext cx="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Способ 2: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64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422" y="80252"/>
            <a:ext cx="10515600" cy="1325563"/>
          </a:xfrm>
        </p:spPr>
        <p:txBody>
          <a:bodyPr/>
          <a:lstStyle/>
          <a:p>
            <a:r>
              <a:rPr lang="ru-RU" b="1" dirty="0" smtClean="0"/>
              <a:t>Нахождение обратной матрицы и ее определителя 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5756" y="1690688"/>
            <a:ext cx="3352800" cy="4019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422" y="1702701"/>
            <a:ext cx="4749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Нахождение определителя и обратной матрицы также происходит двумя способами (по аналогии с транспонированием и вводом)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870" y="2922917"/>
            <a:ext cx="26479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289" y="0"/>
            <a:ext cx="10052713" cy="1460499"/>
          </a:xfrm>
        </p:spPr>
        <p:txBody>
          <a:bodyPr>
            <a:normAutofit/>
          </a:bodyPr>
          <a:lstStyle/>
          <a:p>
            <a:r>
              <a:rPr lang="ru-RU" b="1" dirty="0" smtClean="0"/>
              <a:t>Элементарные преобразования над матрицами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0880" y="1373654"/>
            <a:ext cx="3952164" cy="350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1) Приведение к ступенчатому виду: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80" y="1915661"/>
            <a:ext cx="3253072" cy="42563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635" y="1929367"/>
            <a:ext cx="3133725" cy="1800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1635" y="1269330"/>
            <a:ext cx="2934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</a:t>
            </a:r>
            <a:r>
              <a:rPr lang="ru-RU" dirty="0" smtClean="0"/>
              <a:t> Нахождение ранга матрицы: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343044" y="3729592"/>
            <a:ext cx="34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3) </a:t>
            </a:r>
            <a:r>
              <a:rPr lang="ru-RU" dirty="0" smtClean="0"/>
              <a:t>Нахождение минора матрицы: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244" y="4098924"/>
            <a:ext cx="3067050" cy="21240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1576" y="1831738"/>
            <a:ext cx="2990850" cy="3533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41576" y="1269330"/>
            <a:ext cx="363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4) </a:t>
            </a:r>
            <a:r>
              <a:rPr lang="ru-RU" dirty="0" smtClean="0"/>
              <a:t>Удаление строки или столбца из матрицы: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41576" y="5189257"/>
            <a:ext cx="3725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Примечание: чтобы удалить строку из матрицы нужно поставить ее номер перед матрицей, а чтобы столбец – после матрицы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438751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191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Работа с матрицами в системе компьютерной алгебры Maxima</vt:lpstr>
      <vt:lpstr>Ввод матрицы</vt:lpstr>
      <vt:lpstr>Простейшие арифметические операции над матрицами</vt:lpstr>
      <vt:lpstr>Транспонирование</vt:lpstr>
      <vt:lpstr>Нахождение обратной матрицы и ее определителя </vt:lpstr>
      <vt:lpstr>Элементарные преобразования над матрицами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матрицами в системе компьютерной алгебры Maxima</dc:title>
  <dc:creator>Пользователь Windows</dc:creator>
  <cp:lastModifiedBy>Пользователь Windows</cp:lastModifiedBy>
  <cp:revision>13</cp:revision>
  <dcterms:created xsi:type="dcterms:W3CDTF">2018-11-01T07:09:20Z</dcterms:created>
  <dcterms:modified xsi:type="dcterms:W3CDTF">2018-11-09T08:35:34Z</dcterms:modified>
</cp:coreProperties>
</file>