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F1F-09DC-4CAD-8985-492F97F973B3}" type="datetimeFigureOut">
              <a:rPr lang="ru-RU" smtClean="0"/>
              <a:t>16.12.2018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33AE-56D2-4515-B101-7CE3AA6533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58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F1F-09DC-4CAD-8985-492F97F973B3}" type="datetimeFigureOut">
              <a:rPr lang="ru-RU" smtClean="0"/>
              <a:t>16.12.2018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33AE-56D2-4515-B101-7CE3AA6533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8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F1F-09DC-4CAD-8985-492F97F973B3}" type="datetimeFigureOut">
              <a:rPr lang="ru-RU" smtClean="0"/>
              <a:t>16.12.2018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33AE-56D2-4515-B101-7CE3AA6533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32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F1F-09DC-4CAD-8985-492F97F973B3}" type="datetimeFigureOut">
              <a:rPr lang="ru-RU" smtClean="0"/>
              <a:t>16.12.2018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33AE-56D2-4515-B101-7CE3AA6533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42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F1F-09DC-4CAD-8985-492F97F973B3}" type="datetimeFigureOut">
              <a:rPr lang="ru-RU" smtClean="0"/>
              <a:t>16.12.2018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33AE-56D2-4515-B101-7CE3AA6533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72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F1F-09DC-4CAD-8985-492F97F973B3}" type="datetimeFigureOut">
              <a:rPr lang="ru-RU" smtClean="0"/>
              <a:t>16.12.2018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33AE-56D2-4515-B101-7CE3AA6533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36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F1F-09DC-4CAD-8985-492F97F973B3}" type="datetimeFigureOut">
              <a:rPr lang="ru-RU" smtClean="0"/>
              <a:t>16.12.2018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33AE-56D2-4515-B101-7CE3AA6533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91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F1F-09DC-4CAD-8985-492F97F973B3}" type="datetimeFigureOut">
              <a:rPr lang="ru-RU" smtClean="0"/>
              <a:t>16.12.2018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33AE-56D2-4515-B101-7CE3AA6533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46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F1F-09DC-4CAD-8985-492F97F973B3}" type="datetimeFigureOut">
              <a:rPr lang="ru-RU" smtClean="0"/>
              <a:t>16.12.2018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33AE-56D2-4515-B101-7CE3AA6533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71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F1F-09DC-4CAD-8985-492F97F973B3}" type="datetimeFigureOut">
              <a:rPr lang="ru-RU" smtClean="0"/>
              <a:t>16.12.2018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33AE-56D2-4515-B101-7CE3AA6533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74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F1F-09DC-4CAD-8985-492F97F973B3}" type="datetimeFigureOut">
              <a:rPr lang="ru-RU" smtClean="0"/>
              <a:t>16.12.2018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33AE-56D2-4515-B101-7CE3AA6533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9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3F1F-09DC-4CAD-8985-492F97F973B3}" type="datetimeFigureOut">
              <a:rPr lang="ru-RU" smtClean="0"/>
              <a:t>16.12.2018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33AE-56D2-4515-B101-7CE3AA6533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2AL_SL9pqh8itpJO5iMuTJ4u54bfLzTd/view" TargetMode="External"/><Relationship Id="rId2" Type="http://schemas.openxmlformats.org/officeDocument/2006/relationships/hyperlink" Target="http://maxima.sourceforge.net/ru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538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выражениям и уравнениями в прикладной компьютерной программе </a:t>
            </a:r>
            <a:r>
              <a:rPr lang="en-US" dirty="0" smtClean="0"/>
              <a:t>Maxima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836478"/>
            <a:ext cx="9144000" cy="1655762"/>
          </a:xfrm>
        </p:spPr>
        <p:txBody>
          <a:bodyPr/>
          <a:lstStyle/>
          <a:p>
            <a:r>
              <a:rPr lang="ru-RU" dirty="0" smtClean="0"/>
              <a:t>Нюхалов Денис, 1ый курс, ИВТ, подгруппа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9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937" y="225583"/>
            <a:ext cx="10515600" cy="1325563"/>
          </a:xfrm>
        </p:spPr>
        <p:txBody>
          <a:bodyPr/>
          <a:lstStyle/>
          <a:p>
            <a:r>
              <a:rPr lang="ru-RU" dirty="0" smtClean="0"/>
              <a:t>Запись выражений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937" y="14960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wxMaxima выражения вносятся в ячейки. Удобнее всего, для того чтобы в будущем к ним можно было применять различные функции записывать их в переменные.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186" y="3431097"/>
            <a:ext cx="4197102" cy="156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6720" y="1608672"/>
            <a:ext cx="7734300" cy="4864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wxMaxima, в выражениях, числа могут записываться в 2 вариантах: в первом число только подставляется в выражение, во втором происходит вычисление. Для переключения между двумя видами записи используются флаги numer или float </a:t>
            </a:r>
          </a:p>
          <a:p>
            <a:pPr marL="0" indent="0">
              <a:buNone/>
            </a:pPr>
            <a:r>
              <a:rPr lang="ru-RU" dirty="0" smtClean="0"/>
              <a:t>Также, если нам нужно привести десятичную дробь к рациональному виду можно воспользоваться функцией rat(число). Полученное значение будет приблизительным, для того чтобы изменить приближение нужно изменить значение переменной ratepsilon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6720" y="382031"/>
            <a:ext cx="7032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+mj-lt"/>
              </a:rPr>
              <a:t>Запись чисел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020" y="4040831"/>
            <a:ext cx="3729789" cy="129108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857" y="1608672"/>
            <a:ext cx="2149225" cy="189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810" y="244809"/>
            <a:ext cx="10515600" cy="1325563"/>
          </a:xfrm>
        </p:spPr>
        <p:txBody>
          <a:bodyPr/>
          <a:lstStyle/>
          <a:p>
            <a:r>
              <a:rPr lang="ru-RU" dirty="0" smtClean="0"/>
              <a:t>Упрощение выражений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8809" y="1359312"/>
            <a:ext cx="11313695" cy="854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того чтобы в wxMaxima преобразовать рациональное выражение к канонической форме используется функция rat(выражение или число).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08809" y="3655632"/>
            <a:ext cx="11313697" cy="53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Также средствами </a:t>
            </a:r>
            <a:r>
              <a:rPr lang="en-US" sz="2800" dirty="0" smtClean="0"/>
              <a:t>wxMaxima </a:t>
            </a:r>
            <a:r>
              <a:rPr lang="ru-RU" sz="2800" dirty="0" smtClean="0"/>
              <a:t>можно проводить такие операции как: 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8809" y="4175310"/>
            <a:ext cx="474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1) Разложение на множители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523" y="5096021"/>
            <a:ext cx="2675027" cy="15876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2195" y="4186442"/>
            <a:ext cx="433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2) Раскрытие скобок</a:t>
            </a:r>
            <a:endParaRPr lang="ru-RU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957" y="5096021"/>
            <a:ext cx="4317856" cy="15653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278" y="2286695"/>
            <a:ext cx="1918663" cy="12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747" y="227013"/>
            <a:ext cx="5177590" cy="1325563"/>
          </a:xfrm>
        </p:spPr>
        <p:txBody>
          <a:bodyPr/>
          <a:lstStyle/>
          <a:p>
            <a:r>
              <a:rPr lang="ru-RU" dirty="0" smtClean="0"/>
              <a:t>Решение уравнений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8009" y="1552576"/>
            <a:ext cx="6525127" cy="4992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Решение уравнений в Maxima производится при помощи функции solve(</a:t>
            </a:r>
            <a:r>
              <a:rPr lang="ru-RU" dirty="0" err="1" smtClean="0"/>
              <a:t>уравнение,x</a:t>
            </a:r>
            <a:r>
              <a:rPr lang="ru-RU" dirty="0" smtClean="0"/>
              <a:t>). Где x - переменная, относительно которой решаем уравнение. Также можно решить, воспользовавшись панелью инструментов. Для этого нужно нажать кнопку "Equation", а затем перейти во вкладку "Solve". Ввести в диалоговом окне уравнение и переменную, относительно которой нужно получить решение.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63" y="322082"/>
            <a:ext cx="3510482" cy="9846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372" y="1552576"/>
            <a:ext cx="3264485" cy="21583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372" y="3963557"/>
            <a:ext cx="3264485" cy="244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Источники: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http://maxima.sourceforge.net/ru/index.html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https://drive.google.com/file/d/12AL_SL9pqh8itpJO5iMuTJ4u54bfLzTd/view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225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Работа с выражениям и уравнениями в прикладной компьютерной программе Maxima</vt:lpstr>
      <vt:lpstr>Запись выражений</vt:lpstr>
      <vt:lpstr>Презентация PowerPoint</vt:lpstr>
      <vt:lpstr>Упрощение выражений</vt:lpstr>
      <vt:lpstr>Решение уравнений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выражениям и уравнениями в прикладной компьютерной программе Maxima</dc:title>
  <dc:creator>Пользователь Windows</dc:creator>
  <cp:lastModifiedBy>Пользователь Windows</cp:lastModifiedBy>
  <cp:revision>7</cp:revision>
  <dcterms:created xsi:type="dcterms:W3CDTF">2018-12-15T23:05:32Z</dcterms:created>
  <dcterms:modified xsi:type="dcterms:W3CDTF">2018-12-16T00:24:26Z</dcterms:modified>
</cp:coreProperties>
</file>