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7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F4CF2-6C6E-4314-9E64-06D9FEFFC7F1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E503D-6058-43DC-AE5A-499E2F6D6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29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E503D-6058-43DC-AE5A-499E2F6D67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78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2DA6-53A1-46EF-A6F2-FBD4DFC5541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C22C-5D58-426D-B6AC-89E43EDE8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04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2DA6-53A1-46EF-A6F2-FBD4DFC5541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C22C-5D58-426D-B6AC-89E43EDE8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45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2DA6-53A1-46EF-A6F2-FBD4DFC5541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C22C-5D58-426D-B6AC-89E43EDE8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4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2DA6-53A1-46EF-A6F2-FBD4DFC5541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C22C-5D58-426D-B6AC-89E43EDE8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92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2DA6-53A1-46EF-A6F2-FBD4DFC5541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C22C-5D58-426D-B6AC-89E43EDE8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71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2DA6-53A1-46EF-A6F2-FBD4DFC5541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C22C-5D58-426D-B6AC-89E43EDE8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61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2DA6-53A1-46EF-A6F2-FBD4DFC5541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C22C-5D58-426D-B6AC-89E43EDE8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28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2DA6-53A1-46EF-A6F2-FBD4DFC5541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C22C-5D58-426D-B6AC-89E43EDE8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39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2DA6-53A1-46EF-A6F2-FBD4DFC5541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C22C-5D58-426D-B6AC-89E43EDE8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20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2DA6-53A1-46EF-A6F2-FBD4DFC5541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C22C-5D58-426D-B6AC-89E43EDE8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91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2DA6-53A1-46EF-A6F2-FBD4DFC5541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C22C-5D58-426D-B6AC-89E43EDE8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81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C2DA6-53A1-46EF-A6F2-FBD4DFC55412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0C22C-5D58-426D-B6AC-89E43EDE8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84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01504" y="0"/>
            <a:ext cx="8588991" cy="1447800"/>
          </a:xfrm>
        </p:spPr>
        <p:txBody>
          <a:bodyPr/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Линус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Торвальдс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ÐÐ°ÑÑÐ¸Ð½ÐºÐ¸ Ð¿Ð¾ Ð·Ð°Ð¿ÑÐ¾ÑÑ Ð»Ð¸Ð½ÑÑ ÑÐ¾ÑÐ²Ð°Ð»ÑÐ´Ñ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4" y="2238233"/>
            <a:ext cx="6191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1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0" y="136478"/>
            <a:ext cx="7233313" cy="6721522"/>
          </a:xfrm>
        </p:spPr>
        <p:txBody>
          <a:bodyPr>
            <a:normAutofit lnSpcReduction="10000"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2008 году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Торвальдс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высказался в адрес разработчиков операционной системы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OpenBSD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назвав их «стадом мастурбирующих обезьян».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2012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году во время выступления в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университетев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Атланте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Торвальдс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назвал 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худшей компанией, с которой ему приходилось иметь дело в связи с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опенсорсными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проектами, исправлением багов, выпуском открытых драйверов и так далее. Свою речь он завершил неприличным жестом и фразой «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f%ck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!».</a:t>
            </a:r>
          </a:p>
          <a:p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году, после обнаружения процессорных проблем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Meltdown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Spectre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Торвальдс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заявил, что предложенные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решения для исправления ситуации, это «полный и абсолютный мусор», а разработчики, очевидно, «спятили на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***».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ÐÐ°ÑÑÐ¸Ð½ÐºÐ¸ Ð¿Ð¾ Ð·Ð°Ð¿ÑÐ¾ÑÑ Ð»Ð¸Ð½ÑÑ ÑÐ¾ÑÐ²Ð°Ð»ÑÐ´Ñ ÑÐ°Ð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142" y="1632565"/>
            <a:ext cx="4210397" cy="315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1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1029" y="2698892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4050" y="1067025"/>
            <a:ext cx="7896368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Родился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28.12.1969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Хельсинки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школе преуспевал в физике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математике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1988 году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Линус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поступил в Хельсинкский университет, который окончил в 1996 году, получив степень магистра кибернетики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фото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Линус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 своим первым компьютером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данный момент живет в Портленде с женой и тремя дочерями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2007 работает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Foundation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занимается разработкой ядра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Ð¤Ð¾ÑÐ¾Ð³ÑÐ°ÑÐ¸Ñ ÐÐ¸Ð½ÑÑ Ð¢Ð¾ÑÐ²Ð°Ð»ÑÐ´Ñ (photo Linus Torvald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418" y="753851"/>
            <a:ext cx="3223051" cy="497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0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8604" y="268049"/>
            <a:ext cx="9274791" cy="1325563"/>
          </a:xfrm>
        </p:spPr>
        <p:txBody>
          <a:bodyPr/>
          <a:lstStyle/>
          <a:p>
            <a:pPr algn="ctr"/>
            <a:r>
              <a:rPr lang="ru-RU" dirty="0" smtClean="0"/>
              <a:t>Схема </a:t>
            </a:r>
            <a:r>
              <a:rPr lang="en-US" dirty="0" smtClean="0"/>
              <a:t>UNIX</a:t>
            </a:r>
            <a:r>
              <a:rPr lang="ru-RU" dirty="0" smtClean="0"/>
              <a:t> системы</a:t>
            </a:r>
            <a:endParaRPr lang="ru-RU" dirty="0"/>
          </a:p>
        </p:txBody>
      </p:sp>
      <p:pic>
        <p:nvPicPr>
          <p:cNvPr id="4098" name="Picture 2" descr="https://i1.wp.com/tec4tric.com/wp-content/uploads/2017/10/shellkernel.png?w=1080&amp;ssl=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347" y="1593612"/>
            <a:ext cx="5191306" cy="46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6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ÐÐ°ÑÑÐ¸Ð½ÐºÐ¸ Ð¿Ð¾ Ð·Ð°Ð¿ÑÐ¾ÑÑ Minix 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16" y="1585705"/>
            <a:ext cx="591443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ÐÐ°ÑÑÐ¸Ð½ÐºÐ¸ Ð¿Ð¾ Ð·Ð°Ð¿ÑÐ¾ÑÑ GN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590" y="1585705"/>
            <a:ext cx="4457370" cy="43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3782" y="696036"/>
            <a:ext cx="2715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MINIX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GUI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5846" y="709684"/>
            <a:ext cx="298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Логотип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GNU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1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://lurkmore.so/images/6/63/Commilinux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753" y="365125"/>
            <a:ext cx="3796414" cy="612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9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Устройство дистрибутива </a:t>
            </a:r>
            <a:r>
              <a:rPr lang="en-US" dirty="0" smtClean="0"/>
              <a:t>Linux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665" y="1925909"/>
            <a:ext cx="7820025" cy="34956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71" y="1988841"/>
            <a:ext cx="3019425" cy="7524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70" y="3039469"/>
            <a:ext cx="3019425" cy="60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ÐÐ°ÑÑÐ¸Ð½ÐºÐ¸ Ð¿Ð¾ Ð·Ð°Ð¿ÑÐ¾ÑÑ Ð´ÐµÐ±Ð¸Ð°Ð½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5" y="178979"/>
            <a:ext cx="2129415" cy="281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ÐÐ°ÑÑÐ¸Ð½ÐºÐ¸ Ð¿Ð¾ Ð·Ð°Ð¿ÑÐ¾ÑÑ ubun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461" y="372563"/>
            <a:ext cx="22002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ÐÐ°ÑÑÐ¸Ð½ÐºÐ¸ Ð¿Ð¾ Ð·Ð°Ð¿ÑÐ¾ÑÑ fedora linux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6" y="5229946"/>
            <a:ext cx="4408227" cy="133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ÐÐ°ÑÑÐ¸Ð½ÐºÐ¸ Ð¿Ð¾ Ð·Ð°Ð¿ÑÐ¾ÑÑ kali linux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438" y="-97494"/>
            <a:ext cx="3365547" cy="336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ÐÐ°ÑÑÐ¸Ð½ÐºÐ¸ Ð¿Ð¾ Ð·Ð°Ð¿ÑÐ¾ÑÑ gentoo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143" y="3268053"/>
            <a:ext cx="2164544" cy="260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ÐÐ°ÑÑÐ¸Ð½ÐºÐ¸ Ð¿Ð¾ Ð·Ð°Ð¿ÑÐ¾ÑÑ linux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1" y="2408192"/>
            <a:ext cx="2908612" cy="349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ÐÐ°ÑÑÐ¸Ð½ÐºÐ¸ Ð¿Ð¾ Ð·Ð°Ð¿ÑÐ¾ÑÑ mint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476" y="3335209"/>
            <a:ext cx="1979471" cy="196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ÐÐ°ÑÑÐ¸Ð½ÐºÐ¸ Ð¿Ð¾ Ð·Ð°Ð¿ÑÐ¾ÑÑ arch linux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008" y="4537140"/>
            <a:ext cx="2029969" cy="20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2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Git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006" y="365125"/>
            <a:ext cx="48768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gi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853" y="2403475"/>
            <a:ext cx="6165095" cy="397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Ð°ÑÑÐ¸Ð½ÐºÐ¸ Ð¿Ð¾ Ð·Ð°Ð¿ÑÐ¾ÑÑ g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0" y="2833273"/>
            <a:ext cx="4762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73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Книга </a:t>
            </a:r>
            <a:r>
              <a:rPr lang="ru-RU" dirty="0" err="1" smtClean="0"/>
              <a:t>Линуса</a:t>
            </a:r>
            <a:endParaRPr lang="ru-RU" dirty="0"/>
          </a:p>
        </p:txBody>
      </p:sp>
      <p:pic>
        <p:nvPicPr>
          <p:cNvPr id="3074" name="Picture 2" descr="ÐÐ°ÑÑÐ¸Ð½ÐºÐ¸ Ð¿Ð¾ Ð·Ð°Ð¿ÑÐ¾ÑÑ just for fun boo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28950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2251" y="1690688"/>
            <a:ext cx="670105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Линуса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любое из двух известных эмпирических наблюдений.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При достаточном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количестве наблюдателей 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выплывают на поверхность.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Прогресс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означает прохождение через категории: «выживание», «социальная жизнь» и «развлечение».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63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87</Words>
  <Application>Microsoft Office PowerPoint</Application>
  <PresentationFormat>Широкоэкранный</PresentationFormat>
  <Paragraphs>20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Линус Торвальдс</vt:lpstr>
      <vt:lpstr>Презентация PowerPoint</vt:lpstr>
      <vt:lpstr>Схема UNIX системы</vt:lpstr>
      <vt:lpstr>Презентация PowerPoint</vt:lpstr>
      <vt:lpstr>Презентация PowerPoint</vt:lpstr>
      <vt:lpstr>Устройство дистрибутива Linux</vt:lpstr>
      <vt:lpstr>Презентация PowerPoint</vt:lpstr>
      <vt:lpstr>Презентация PowerPoint</vt:lpstr>
      <vt:lpstr>Книга Линуса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Линус Торвальдс</dc:title>
  <dc:creator>Пользователь Windows</dc:creator>
  <cp:lastModifiedBy>Пользователь Windows</cp:lastModifiedBy>
  <cp:revision>16</cp:revision>
  <dcterms:created xsi:type="dcterms:W3CDTF">2018-11-11T10:03:07Z</dcterms:created>
  <dcterms:modified xsi:type="dcterms:W3CDTF">2018-11-19T20:50:05Z</dcterms:modified>
</cp:coreProperties>
</file>