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3" d="100"/>
          <a:sy n="43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16F-8EA8-4F52-92D0-70A22D98286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F4F3-C5D7-49FE-9C9E-C817E4FAE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13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16F-8EA8-4F52-92D0-70A22D98286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F4F3-C5D7-49FE-9C9E-C817E4FAE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16F-8EA8-4F52-92D0-70A22D98286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F4F3-C5D7-49FE-9C9E-C817E4FAE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65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16F-8EA8-4F52-92D0-70A22D98286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F4F3-C5D7-49FE-9C9E-C817E4FAE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18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16F-8EA8-4F52-92D0-70A22D98286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F4F3-C5D7-49FE-9C9E-C817E4FAE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83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16F-8EA8-4F52-92D0-70A22D98286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F4F3-C5D7-49FE-9C9E-C817E4FAE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88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16F-8EA8-4F52-92D0-70A22D98286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F4F3-C5D7-49FE-9C9E-C817E4FAE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4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16F-8EA8-4F52-92D0-70A22D98286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F4F3-C5D7-49FE-9C9E-C817E4FAE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44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16F-8EA8-4F52-92D0-70A22D98286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F4F3-C5D7-49FE-9C9E-C817E4FAE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20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16F-8EA8-4F52-92D0-70A22D98286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F4F3-C5D7-49FE-9C9E-C817E4FAE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49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16F-8EA8-4F52-92D0-70A22D98286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F4F3-C5D7-49FE-9C9E-C817E4FAE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8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A216F-8EA8-4F52-92D0-70A22D982863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5F4F3-C5D7-49FE-9C9E-C817E4FAE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73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7815" y="22184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ФАЗОВЫХ ПЕРЕХОДОВ ПРИ РАЗЛИЧНЫХ ВНЕШНИХ УСЛОВИЯХ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57815" y="5074375"/>
            <a:ext cx="9144000" cy="612747"/>
          </a:xfrm>
        </p:spPr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Нюхалов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Денис, ИВТ, 1ый курс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562" y="0"/>
            <a:ext cx="2583438" cy="26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Иследование</a:t>
            </a:r>
            <a:r>
              <a:rPr lang="ru-RU" dirty="0" smtClean="0"/>
              <a:t> зависимости </a:t>
            </a:r>
            <a:r>
              <a:rPr lang="ru-RU" dirty="0" err="1" smtClean="0"/>
              <a:t>энергозатратности</a:t>
            </a:r>
            <a:r>
              <a:rPr lang="ru-RU" dirty="0" smtClean="0"/>
              <a:t> </a:t>
            </a:r>
            <a:r>
              <a:rPr lang="ru-RU" dirty="0"/>
              <a:t>фазовых переходов от </a:t>
            </a:r>
            <a:r>
              <a:rPr lang="ru-RU" dirty="0" smtClean="0"/>
              <a:t>давления</a:t>
            </a:r>
            <a:endParaRPr lang="ru-RU" dirty="0"/>
          </a:p>
          <a:p>
            <a:r>
              <a:rPr lang="ru-RU" u="sng" dirty="0" smtClean="0"/>
              <a:t>Определение </a:t>
            </a:r>
            <a:r>
              <a:rPr lang="ru-RU" u="sng" dirty="0"/>
              <a:t>времени </a:t>
            </a:r>
            <a:r>
              <a:rPr lang="ru-RU" dirty="0"/>
              <a:t>за которое электрический нагреватель </a:t>
            </a:r>
            <a:r>
              <a:rPr lang="ru-RU" u="sng" dirty="0"/>
              <a:t>с различными проводниками</a:t>
            </a:r>
            <a:r>
              <a:rPr lang="ru-RU" dirty="0"/>
              <a:t> сможет передать тепло, необходимое для переходов.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4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Фазовые переходы в зависимости от температуры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C:\Users\Denis\Documents\дз\ИТ в физике\Курсовая Работа\пикчи\Снимок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054" y="2051824"/>
            <a:ext cx="5453892" cy="4140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9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131" y="724159"/>
            <a:ext cx="8869541" cy="54418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83734" y="1014091"/>
                <a:ext cx="27372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∗∆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4" y="1014091"/>
                <a:ext cx="273728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86362" y="1773234"/>
                <a:ext cx="26808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п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3200" i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u-RU" sz="3200" i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62" y="1773234"/>
                <a:ext cx="268085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183734" y="2532377"/>
                <a:ext cx="268348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к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4" y="2532377"/>
                <a:ext cx="268348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5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232" y="758283"/>
            <a:ext cx="9449768" cy="5290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66661" y="1159727"/>
                <a:ext cx="2475571" cy="1027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61" y="1159727"/>
                <a:ext cx="2475571" cy="10275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45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073" y="12581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9073" y="1115119"/>
            <a:ext cx="11218127" cy="5519855"/>
          </a:xfrm>
        </p:spPr>
        <p:txBody>
          <a:bodyPr>
            <a:normAutofit fontScale="92500" lnSpcReduction="10000"/>
          </a:bodyPr>
          <a:lstStyle/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теплоты, необходимое для совершения фазового перехода из твердого состояния в жидкое и из жидкого в газообразное изменяется только при очень значительных перепадах давления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говорит о том, что если необходимо совершить именно фазовый переход, а не нагревание, кипение или плавление, вещества в 1 кг при любом давлении придется затратить энергию примерно в 3±0,2 мегаджоуля. </a:t>
            </a:r>
          </a:p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необходимое для того чтобы совершить фазовые переходы также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подтверждает, что общее количество теплоты в незначительной степени зависит от перепадов давления.</a:t>
            </a:r>
          </a:p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того чтобы совершить переход льда в воду нужно намного меньше тепла чем на переход воды в пар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Разница может достигать 2,4 мегаджоуля</a:t>
            </a:r>
          </a:p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проводника значительно влияет на время, необходимое для совершения фазовых переходов.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большей эффективности электронагревателей стоит выбирать, те у которых материал проводника имеет наименьшее удельное сопротивление.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1183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197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Тема Office</vt:lpstr>
      <vt:lpstr>КУРСОВАЯ РАБОТА   ИССЛЕДОВАНИЕ ФАЗОВЫХ ПЕРЕХОДОВ ПРИ РАЗЛИЧНЫХ ВНЕШНИХ УСЛОВИЯХ </vt:lpstr>
      <vt:lpstr>Цели работы</vt:lpstr>
      <vt:lpstr>Фазовые переходы в зависимости от температуры</vt:lpstr>
      <vt:lpstr>Презентация PowerPoint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  ИССЛЕДОВАНИЕ ФАЗОВЫХ ПЕРЕХОДОВ ПРИ РАЗЛИЧНЫХ ВНЕШНИХ УСЛОВИЯХ</dc:title>
  <dc:creator>Пользователь Windows</dc:creator>
  <cp:lastModifiedBy>Пользователь Windows</cp:lastModifiedBy>
  <cp:revision>5</cp:revision>
  <dcterms:created xsi:type="dcterms:W3CDTF">2018-12-24T21:55:34Z</dcterms:created>
  <dcterms:modified xsi:type="dcterms:W3CDTF">2018-12-24T23:04:53Z</dcterms:modified>
</cp:coreProperties>
</file>