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charts/chart1.xml" ContentType="application/vnd.openxmlformats-officedocument.drawingml.chart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Столбец 1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invertIfNegative val="0"/>
          <c:dLbls>
            <c:txPr>
              <a:bodyPr/>
              <a:lstStyle/>
              <a:p>
                <a:pPr>
                  <a:defRPr b="0" sz="1000" spc="-1" strike="noStrike"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4"/>
                <c:pt idx="0">
                  <c:v>Строка 1</c:v>
                </c:pt>
                <c:pt idx="1">
                  <c:v>Строка 2</c:v>
                </c:pt>
                <c:pt idx="2">
                  <c:v>Строка 3</c:v>
                </c:pt>
                <c:pt idx="3">
                  <c:v>Строка 4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9.1</c:v>
                </c:pt>
                <c:pt idx="1">
                  <c:v>2.4</c:v>
                </c:pt>
                <c:pt idx="2">
                  <c:v>3.1</c:v>
                </c:pt>
                <c:pt idx="3">
                  <c:v>4.3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Столбец 2</c:v>
                </c:pt>
              </c:strCache>
            </c:strRef>
          </c:tx>
          <c:spPr>
            <a:solidFill>
              <a:srgbClr val="ff420e"/>
            </a:solidFill>
            <a:ln>
              <a:noFill/>
            </a:ln>
          </c:spPr>
          <c:invertIfNegative val="0"/>
          <c:dLbls>
            <c:txPr>
              <a:bodyPr/>
              <a:lstStyle/>
              <a:p>
                <a:pPr>
                  <a:defRPr b="0" sz="1000" spc="-1" strike="noStrike"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4"/>
                <c:pt idx="0">
                  <c:v>Строка 1</c:v>
                </c:pt>
                <c:pt idx="1">
                  <c:v>Строка 2</c:v>
                </c:pt>
                <c:pt idx="2">
                  <c:v>Строка 3</c:v>
                </c:pt>
                <c:pt idx="3">
                  <c:v>Строка 4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3.2</c:v>
                </c:pt>
                <c:pt idx="1">
                  <c:v>8.8</c:v>
                </c:pt>
                <c:pt idx="2">
                  <c:v>1.5</c:v>
                </c:pt>
                <c:pt idx="3">
                  <c:v>9.02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Столбец 3</c:v>
                </c:pt>
              </c:strCache>
            </c:strRef>
          </c:tx>
          <c:spPr>
            <a:solidFill>
              <a:srgbClr val="ffd320"/>
            </a:solidFill>
            <a:ln>
              <a:noFill/>
            </a:ln>
          </c:spPr>
          <c:invertIfNegative val="0"/>
          <c:dLbls>
            <c:txPr>
              <a:bodyPr/>
              <a:lstStyle/>
              <a:p>
                <a:pPr>
                  <a:defRPr b="0" sz="1000" spc="-1" strike="noStrike"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4"/>
                <c:pt idx="0">
                  <c:v>Строка 1</c:v>
                </c:pt>
                <c:pt idx="1">
                  <c:v>Строка 2</c:v>
                </c:pt>
                <c:pt idx="2">
                  <c:v>Строка 3</c:v>
                </c:pt>
                <c:pt idx="3">
                  <c:v>Строка 4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4"/>
                <c:pt idx="0">
                  <c:v>4.54</c:v>
                </c:pt>
                <c:pt idx="1">
                  <c:v>9.65</c:v>
                </c:pt>
                <c:pt idx="2">
                  <c:v>3.7</c:v>
                </c:pt>
                <c:pt idx="3">
                  <c:v>6.2</c:v>
                </c:pt>
              </c:numCache>
            </c:numRef>
          </c:val>
        </c:ser>
        <c:gapWidth val="100"/>
        <c:overlap val="0"/>
        <c:axId val="52607090"/>
        <c:axId val="2266410"/>
      </c:barChart>
      <c:catAx>
        <c:axId val="52607090"/>
        <c:scaling>
          <c:orientation val="minMax"/>
        </c:scaling>
        <c:delete val="0"/>
        <c:axPos val="b"/>
        <c:numFmt formatCode="DD/MM/YYYY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b="0" sz="1000" spc="-1" strike="noStrike">
                <a:latin typeface="Arial"/>
              </a:defRPr>
            </a:pPr>
          </a:p>
        </c:txPr>
        <c:crossAx val="2266410"/>
        <c:crosses val="autoZero"/>
        <c:auto val="1"/>
        <c:lblAlgn val="ctr"/>
        <c:lblOffset val="100"/>
      </c:catAx>
      <c:valAx>
        <c:axId val="2266410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b="0" sz="1000" spc="-1" strike="noStrike">
                <a:latin typeface="Arial"/>
              </a:defRPr>
            </a:pPr>
          </a:p>
        </c:txPr>
        <c:crossAx val="52607090"/>
        <c:crosses val="autoZero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  <c:txPr>
        <a:bodyPr/>
        <a:lstStyle/>
        <a:p>
          <a:pPr>
            <a:defRPr b="0" sz="1000" spc="-1" strike="noStrike">
              <a:latin typeface="Arial"/>
            </a:defRPr>
          </a:pPr>
        </a:p>
      </c:txPr>
    </c:legend>
    <c:plotVisOnly val="1"/>
    <c:dispBlanksAs val="gap"/>
  </c:chart>
  <c:spPr>
    <a:noFill/>
    <a:ln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5712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63804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5712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63804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6016680"/>
            <a:ext cx="10076400" cy="1542240"/>
          </a:xfrm>
          <a:prstGeom prst="rect">
            <a:avLst/>
          </a:prstGeom>
          <a:ln>
            <a:noFill/>
          </a:ln>
        </p:spPr>
      </p:pic>
      <p:pic>
        <p:nvPicPr>
          <p:cNvPr id="1" name="" descr=""/>
          <p:cNvPicPr/>
          <p:nvPr/>
        </p:nvPicPr>
        <p:blipFill>
          <a:blip r:embed="rId3"/>
          <a:stretch/>
        </p:blipFill>
        <p:spPr>
          <a:xfrm>
            <a:off x="0" y="0"/>
            <a:ext cx="10076760" cy="169488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0" y="6108480"/>
            <a:ext cx="10076400" cy="145080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76000" y="2621880"/>
            <a:ext cx="9071280" cy="134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latin typeface="Arial"/>
              </a:rPr>
              <a:t>SAS</a:t>
            </a:r>
            <a:br/>
            <a:r>
              <a:rPr b="0" lang="ru-RU" sz="4400" spc="-1" strike="noStrike">
                <a:latin typeface="Arial"/>
              </a:rPr>
              <a:t>Продаем мед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648000" y="4939560"/>
            <a:ext cx="9071280" cy="48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ru-RU" sz="3200" spc="-1" strike="noStrike">
                <a:latin typeface="Arial"/>
              </a:rPr>
              <a:t>„</a:t>
            </a:r>
            <a:r>
              <a:rPr b="0" lang="ru-RU" sz="3200" spc="-1" strike="noStrike">
                <a:latin typeface="Arial"/>
              </a:rPr>
              <a:t>Super Awesom Selling company“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04000" y="59652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latin typeface="Arial"/>
              </a:rPr>
              <a:t>Показатели SAS за 2018</a:t>
            </a:r>
            <a:endParaRPr b="0" lang="ru-RU" sz="4400" spc="-1" strike="noStrike">
              <a:latin typeface="Arial"/>
            </a:endParaRPr>
          </a:p>
        </p:txBody>
      </p:sp>
      <p:graphicFrame>
        <p:nvGraphicFramePr>
          <p:cNvPr id="82" name=""/>
          <p:cNvGraphicFramePr/>
          <p:nvPr/>
        </p:nvGraphicFramePr>
        <p:xfrm>
          <a:off x="2121480" y="2165040"/>
          <a:ext cx="5772600" cy="3232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59652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latin typeface="Arial"/>
              </a:rPr>
              <a:t>Новый логотип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2089800" y="2184480"/>
            <a:ext cx="6261840" cy="3287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59652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latin typeface="Arial"/>
              </a:rPr>
              <a:t>Кто прочитал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5000"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SAS (ранее SAS Institute Inc.) — американская частная компания, разработчик технологического программного обеспечения и приложений класса Business Intelligence, Data Quality и Business Analytics. Штаб-квартира компании находится в городе Кэри (Северная Каролина), США. Компания основана в 1976 году Энтони Барром (англ. Anthony Barr), Джеймсом Гуднайтом (англ. James Goodnight), Джоном Соллом (англ. John Sall) и Джейн Хельвиг (англ. Jane Helvig). Изначально название SAS — это аббревиатура от Statistical Analysis System, который со временем стал использоваться в качестве имени собственного для обозначения как самой компании, так и её продуктов, давно уже вышедших за рамки только приложений для статистического анализа.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2203560" y="1890720"/>
            <a:ext cx="5752440" cy="3837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1898280" y="875880"/>
            <a:ext cx="6453360" cy="6251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936000" y="5057640"/>
            <a:ext cx="957564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latin typeface="Arial"/>
              </a:rPr>
              <a:t>Спасибо за вниманииииие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576360" y="15156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Спасибло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Application>LibreOffice/6.1.5.2$Linux_X86_64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2019-12-18T23:18:41Z</dcterms:created>
  <dc:creator/>
  <dc:description/>
  <dc:language>ru-RU</dc:language>
  <cp:lastModifiedBy/>
  <dcterms:modified xsi:type="dcterms:W3CDTF">2019-12-18T23:37:31Z</dcterms:modified>
  <cp:revision>3</cp:revision>
  <dc:subject/>
  <dc:title>Beehive</dc:title>
</cp:coreProperties>
</file>