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BED46-83D1-457D-8FA8-F02852B32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64794D-5AB5-4F8B-84D1-AEC3DC271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B27556-399F-410D-A555-52B6C996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4D2D-587D-42A4-903C-0E5934531914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13B8E7-CED8-4EE0-A27F-582E534C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8152DE-CAC4-4E43-B254-1908E43B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1C8F-356F-45CA-ABF8-86686502A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58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D67DE-9632-42FF-9755-E12C0AE1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17A9A0-8756-4D16-AB79-9DA140671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6471B7-E365-4465-BA52-3E17B1BC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4D2D-587D-42A4-903C-0E5934531914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E80C97-E024-4A60-8595-C45457F8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BBE65E-9B1E-448E-A941-538D89C84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1C8F-356F-45CA-ABF8-86686502A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0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EC701CB-DBC5-4618-A379-ECCE4B4F7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F2CC53-8054-418B-BC52-E5D3C54F4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EA40DC-AAFF-459A-81B7-6D240462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4D2D-587D-42A4-903C-0E5934531914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980E38-6228-43AA-9DDE-C8E8B314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189769-0AE9-4D23-89A7-C1CFAFB4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1C8F-356F-45CA-ABF8-86686502A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99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5895D6-46FE-4884-A791-CF553E45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5D8A99-6843-4B7C-B716-81DB3D5DA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0F657-C30E-481B-B990-B133FDA5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4D2D-587D-42A4-903C-0E5934531914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9CF08A-1AC2-4764-9653-5495E374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ABA1A7-540C-4625-B78B-EE16D8DD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1C8F-356F-45CA-ABF8-86686502A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58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7D771-7B44-447D-B691-4E2392E44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1BA3C8-8FA5-41E4-B870-F3EAF207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A69B09-EB21-45C8-B9A4-7FD4ED8A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4D2D-587D-42A4-903C-0E5934531914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F6F0E4-74F8-4153-9281-D6E5524F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96B67F-96F5-4EB5-A55F-7BBB2303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1C8F-356F-45CA-ABF8-86686502A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08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C70A6-BF55-497E-B7B4-28FCBFE08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EDCD95-11AD-4292-B46E-EF022425C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F21DCE-AA1E-4087-8096-C56524085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00E527-5EF6-4CD0-8C6B-D865146D5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4D2D-587D-42A4-903C-0E5934531914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CEDCB6-EB7A-4964-8EC8-9903F80A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0550A4-D847-40B4-BB4D-C853DCA3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1C8F-356F-45CA-ABF8-86686502A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68CA8-F1F8-4064-9630-852F067B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F57225-AE48-47D8-BABA-BB638A11F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A702D4-358A-4B79-ABE3-EE9873162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17A0F6-C560-442B-91E9-946528603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9C7CD1-9402-4D9C-820C-93E736659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E612F54-9BDD-4B03-BD85-706BC5EC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4D2D-587D-42A4-903C-0E5934531914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EDAA770-7199-477B-AB1F-08F6FFCF3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958CD7-449D-45F5-9482-1B36570B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1C8F-356F-45CA-ABF8-86686502A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24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C9A0C-3E3B-45F4-BACD-2244DE77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F94E8A8-B943-428F-BA14-B70D9D0A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4D2D-587D-42A4-903C-0E5934531914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8D39558-500B-4A0F-B796-D38017A5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2D5C69-EB5D-457D-A134-7E692939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1C8F-356F-45CA-ABF8-86686502A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87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C33F313-BA40-47AB-917A-8619575D6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4D2D-587D-42A4-903C-0E5934531914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4BA929B-496F-4E03-AE59-65A911BF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CAFBE7-F69F-4415-899E-2441B295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1C8F-356F-45CA-ABF8-86686502A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29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2E4516-0563-4028-8A92-7719DE3A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CC8E18-DEE3-4294-A4E5-24689C462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508872-B38A-49C5-A9EF-1C9D9F349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077729-2579-4286-AC29-70470B96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4D2D-587D-42A4-903C-0E5934531914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0E0F62-3FBF-4421-92CB-1927D304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A2D109-E61B-4321-9FA8-3AC6ABFC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1C8F-356F-45CA-ABF8-86686502A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19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B053F6-D698-4FDB-8CC2-DB961714A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6555F3F-5DFE-4055-9F24-5B113CF8B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03C547-1D06-4DF4-92F6-13DA8ED98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A936EA-FD2B-4709-9184-55FDB0B5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4D2D-587D-42A4-903C-0E5934531914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C1223A-B860-4C1F-BE74-1E32FE8C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DDB1A3-BAF6-47BC-8A8E-19BED985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1C8F-356F-45CA-ABF8-86686502A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20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B68F2-4861-40B0-9D43-C2AC9FD0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9D80EC-E6F1-4671-A1BA-1A315708C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51B7D6-06E7-41A8-B381-EC5EF274D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C4D2D-587D-42A4-903C-0E5934531914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AC6F9F-7046-49B5-AF29-4A45467D6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12CEC6-A67D-4B16-8EDF-47B2A752A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11C8F-356F-45CA-ABF8-86686502A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97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story.com/news/the-man-who-survived-two-atomic-bombs" TargetMode="External"/><Relationship Id="rId2" Type="http://schemas.openxmlformats.org/officeDocument/2006/relationships/hyperlink" Target="https://www.britannica.com/biography/Tsutomu-Yamaguch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Tsutomu_Yamaguch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BD5AC-1E3C-4580-9596-4C9A70C48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Tsutomu Yamaguchi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68D1E1-01D4-41C9-A4BA-3075019E9E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Man Who Survived Two Atomic Bombs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55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F88DF-7AF5-4BB6-B25C-443C24FA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Tsutomi, when he worked in Mitsubishi</a:t>
            </a:r>
            <a:endParaRPr lang="ru-RU" dirty="0"/>
          </a:p>
        </p:txBody>
      </p:sp>
      <p:pic>
        <p:nvPicPr>
          <p:cNvPr id="1028" name="Picture 4" descr="История Цутому Ямагути, который пережил два ядерных взрыва за неделю">
            <a:extLst>
              <a:ext uri="{FF2B5EF4-FFF2-40B4-BE49-F238E27FC236}">
                <a16:creationId xmlns:a16="http://schemas.microsoft.com/office/drawing/2014/main" id="{587FC8A0-C2C5-4379-B802-B661340204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703" y="2152357"/>
            <a:ext cx="6976594" cy="359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17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A657B-A101-4DE6-AC1A-9B7E8046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 of Hiroshima explosion and debris of buildings </a:t>
            </a:r>
            <a:endParaRPr lang="ru-RU" dirty="0"/>
          </a:p>
        </p:txBody>
      </p:sp>
      <p:pic>
        <p:nvPicPr>
          <p:cNvPr id="2050" name="Picture 2" descr="Видел шеренги мертвецов&quot;: о чем говорят пережившие ад Хиросимы и ...">
            <a:extLst>
              <a:ext uri="{FF2B5EF4-FFF2-40B4-BE49-F238E27FC236}">
                <a16:creationId xmlns:a16="http://schemas.microsoft.com/office/drawing/2014/main" id="{CE369821-4BCC-4B3B-BBC8-CC7F84A96E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4386"/>
            <a:ext cx="5214334" cy="295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Видел шеренги мертвецов&quot;: о чем говорят пережившие ад Хиросимы и ...">
            <a:extLst>
              <a:ext uri="{FF2B5EF4-FFF2-40B4-BE49-F238E27FC236}">
                <a16:creationId xmlns:a16="http://schemas.microsoft.com/office/drawing/2014/main" id="{0112D16C-78A4-4F0D-8978-414FBEE6F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204" y="3429000"/>
            <a:ext cx="49339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85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Цутому Ямагути - человек, выживший после двух атомных ...">
            <a:extLst>
              <a:ext uri="{FF2B5EF4-FFF2-40B4-BE49-F238E27FC236}">
                <a16:creationId xmlns:a16="http://schemas.microsoft.com/office/drawing/2014/main" id="{39A23893-44AA-4A4B-9A34-F17F55F6DE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17665"/>
            <a:ext cx="6090161" cy="342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72173B-E84E-4EE0-93F0-C56B4F4A47A9}"/>
              </a:ext>
            </a:extLst>
          </p:cNvPr>
          <p:cNvSpPr txBox="1"/>
          <p:nvPr/>
        </p:nvSpPr>
        <p:spPr>
          <a:xfrm>
            <a:off x="7329267" y="1351508"/>
            <a:ext cx="41640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Later he told </a:t>
            </a:r>
            <a:r>
              <a:rPr lang="en-US" sz="2400" i="1" dirty="0"/>
              <a:t>The Times </a:t>
            </a:r>
            <a:r>
              <a:rPr lang="en-US" sz="2400" dirty="0"/>
              <a:t>his impressions about first explosion. “</a:t>
            </a:r>
            <a:r>
              <a:rPr lang="en-US" sz="2400" i="1" dirty="0"/>
              <a:t>I think I fainted for a while. When I opened my eyes, everything was dark, and I couldn’t see much. It was like the start of a film at the cinema, before the picture has begun when the blank frames are just flashing up without any sound</a:t>
            </a:r>
            <a:r>
              <a:rPr lang="en-US" sz="2400" dirty="0"/>
              <a:t>”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521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748BF-6A57-4D2E-9031-122300EC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Nagasaki explosion</a:t>
            </a:r>
            <a:endParaRPr lang="ru-RU" dirty="0"/>
          </a:p>
        </p:txBody>
      </p:sp>
      <p:pic>
        <p:nvPicPr>
          <p:cNvPr id="4098" name="Picture 2" descr="Japan to compensate POW for anguish caused by Nagasaki bomb - BBC News">
            <a:extLst>
              <a:ext uri="{FF2B5EF4-FFF2-40B4-BE49-F238E27FC236}">
                <a16:creationId xmlns:a16="http://schemas.microsoft.com/office/drawing/2014/main" id="{DB5111C1-DDD8-4E2E-87AF-6081319EB2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149" y="1690688"/>
            <a:ext cx="653370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88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934D7-B6A0-42D0-A9FA-D55454F0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Remains of destroyed city</a:t>
            </a:r>
            <a:endParaRPr lang="ru-RU" dirty="0"/>
          </a:p>
        </p:txBody>
      </p:sp>
      <p:pic>
        <p:nvPicPr>
          <p:cNvPr id="5126" name="Picture 6" descr="Видел шеренги мертвецов»: о чем говорят пережившие Хиросиму и ...">
            <a:extLst>
              <a:ext uri="{FF2B5EF4-FFF2-40B4-BE49-F238E27FC236}">
                <a16:creationId xmlns:a16="http://schemas.microsoft.com/office/drawing/2014/main" id="{A6B51D45-C39B-4FC2-9968-A9872FF318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803" y="1690688"/>
            <a:ext cx="6600394" cy="448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04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95F35-065D-406E-A274-8D45F91E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Tsutomi Yamaguchi with his family</a:t>
            </a:r>
            <a:endParaRPr lang="ru-RU" dirty="0"/>
          </a:p>
        </p:txBody>
      </p:sp>
      <p:pic>
        <p:nvPicPr>
          <p:cNvPr id="6146" name="Picture 2" descr="Tsutomu Yamaguchi. - WW2 Gravestone">
            <a:extLst>
              <a:ext uri="{FF2B5EF4-FFF2-40B4-BE49-F238E27FC236}">
                <a16:creationId xmlns:a16="http://schemas.microsoft.com/office/drawing/2014/main" id="{2F929237-83CB-40ED-A328-B89CA36BFD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223" y="2174545"/>
            <a:ext cx="3223553" cy="322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21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371E3-87C7-4238-995A-13150541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602237-65CC-4170-A634-359A4A4AA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https://www.britannica.com/biography/Tsutomu-Yamaguchi</a:t>
            </a:r>
            <a:endParaRPr lang="en-US" dirty="0"/>
          </a:p>
          <a:p>
            <a:r>
              <a:rPr lang="en-US" dirty="0">
                <a:hlinkClick r:id="rId3"/>
              </a:rPr>
              <a:t>https://www.history.com/news/the-man-who-survived-two-atomic-bombs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https://en.wikipedia.org/wiki/Tsutomu_Yamaguchi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8878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136</Words>
  <Application>Microsoft Office PowerPoint</Application>
  <PresentationFormat>Широкоэкранный</PresentationFormat>
  <Paragraphs>12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Tsutomu Yamaguchi</vt:lpstr>
      <vt:lpstr>Tsutomi, when he worked in Mitsubishi</vt:lpstr>
      <vt:lpstr>Moment of Hiroshima explosion and debris of buildings </vt:lpstr>
      <vt:lpstr>Презентация PowerPoint</vt:lpstr>
      <vt:lpstr>Nagasaki explosion</vt:lpstr>
      <vt:lpstr>Remains of destroyed city</vt:lpstr>
      <vt:lpstr>Tsutomi Yamaguchi with his family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Tsutomu Yamaguchi</dc:title>
  <dc:creator>Denis</dc:creator>
  <cp:lastModifiedBy>Denis</cp:lastModifiedBy>
  <cp:revision>3</cp:revision>
  <dcterms:created xsi:type="dcterms:W3CDTF">2020-04-29T18:59:57Z</dcterms:created>
  <dcterms:modified xsi:type="dcterms:W3CDTF">2020-04-29T19:22:57Z</dcterms:modified>
</cp:coreProperties>
</file>