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5EB31-6905-48E2-81D5-2E3468CCE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6213AE-23A9-459A-9F9F-11F17EC2A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1E0DDF-277F-4AF5-91A5-C15FCCFA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0BC2-4225-43D9-A314-32E8A448C1E5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277463-0D9D-4624-9F91-E0032C14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41717B-58A0-4771-A9B5-0001EE95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E4D-D774-4841-9D10-A7AC0F9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71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A940F-C6FA-4FDB-A711-277F32BD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82282E-42BD-458A-A0C5-6ED9B8A4B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5065BC-8B93-4D21-ABA5-A3D3C193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0BC2-4225-43D9-A314-32E8A448C1E5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AB0EC2-AAEF-477C-8560-1527B542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4DB29D-8CED-4BF1-A82D-0EF62B13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E4D-D774-4841-9D10-A7AC0F9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11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3520F6D-ACD0-4EFE-8487-5D7D28951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A7C7BE-66C7-4B15-8468-343FC2EDA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0D0BDB-339A-4B85-9866-DB70885A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0BC2-4225-43D9-A314-32E8A448C1E5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9BD670-94A1-4732-A776-F4B0F88A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A99143-0B36-4B9E-8A1E-CE3FADE9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E4D-D774-4841-9D10-A7AC0F9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29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D005B-D1D0-47EE-AE68-733A5191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037CF-DE1E-4A59-A9D0-649792C7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EB1FFE-DD70-4CF1-ADB1-D5D4EB57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0BC2-4225-43D9-A314-32E8A448C1E5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077ED4-7FAF-4947-B247-3C138935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DF66CA-D320-470D-8789-765B4935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E4D-D774-4841-9D10-A7AC0F9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52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B65427-0394-4F64-A4AE-EE6E0E35B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6D30F8-496F-4A31-83FE-91D8080EF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8E52D5-B973-4715-9BA6-7079B323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0BC2-4225-43D9-A314-32E8A448C1E5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5051CC-AEB0-4C4F-A2B2-9E4D6906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56E74F-4B86-418B-AA80-48EACDF8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E4D-D774-4841-9D10-A7AC0F9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91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B45A3-AD3B-4D9D-BE4C-87AFE535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BEAAF7-9440-4C59-B836-46819DA9D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29FF8F-64B9-4FE5-BC98-7CDC8E0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2CBEF0-AFAC-4DD6-8D25-D7D53E05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0BC2-4225-43D9-A314-32E8A448C1E5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AD5AE0-4360-42C5-B9DD-E4D38B0E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C71618-959B-4FC8-838B-A573798E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E4D-D774-4841-9D10-A7AC0F9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52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FF585-1EFE-4917-BD43-A335937A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40BA26-F3E9-41CF-9E99-AEA2E9E61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0EC35D-D710-43D9-A83D-A2D37A799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E743530-BD59-44AD-A55B-C7F5D85A8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DFCE68-512F-45CE-A3BC-3D9C86016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8325EC7-E0A3-46D2-AEBA-37C5FDA7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0BC2-4225-43D9-A314-32E8A448C1E5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DB3297A-EFB2-4A68-A177-6EB3C12D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82BC497-574A-4FAD-AE77-D13A04D6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E4D-D774-4841-9D10-A7AC0F9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24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8385C-DDA1-407C-BA9E-B84CBB0F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62E682-EE9A-4C6D-B76E-0A716153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0BC2-4225-43D9-A314-32E8A448C1E5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6CF2CE-9D6E-40AE-9199-BF12D689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70FAC5-856C-4E76-AE26-58AE2C43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E4D-D774-4841-9D10-A7AC0F9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66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90979F6-6A55-49F8-AA95-7E21E22D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0BC2-4225-43D9-A314-32E8A448C1E5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2251247-352E-4A30-BBD5-B877EC42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881E02-5F6A-4AF7-BB1C-D2C94B2D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E4D-D774-4841-9D10-A7AC0F9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92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C362B-87D2-4251-9B27-9BE50407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C139E4-A2F0-4B53-BAE5-E0DED7C81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737A35-745C-4802-AD91-12EBF60B2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56D8CE-0C00-47BB-A85D-7CDFB26D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0BC2-4225-43D9-A314-32E8A448C1E5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78DA0F-AA7B-4243-9B83-47502017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5BC0D6-FBB8-4603-8479-B6A64F53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E4D-D774-4841-9D10-A7AC0F9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98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B3DA4-1BCC-4126-A612-F00D134E2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F5D1216-91FB-4D16-9958-0FEA2FCC1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5CC936-7E4D-43C0-ABD5-40B679617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2DE6B3-7FC7-45A3-B8AB-0969D597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0BC2-4225-43D9-A314-32E8A448C1E5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1F9AA8-3C08-475B-A0C4-809877C0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B3805A-61F3-41FD-9335-8A92E62E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E4D-D774-4841-9D10-A7AC0F9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96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9A086-1FFB-4B69-8DB6-AC1579F7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954C2E-F777-492A-849A-1F3BA1259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FE4F54-C7AC-4431-9316-B6F9FDDF7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20BC2-4225-43D9-A314-32E8A448C1E5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3F2472-92A7-4C99-89EB-0D027CB0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92A2C2-FE2C-4928-8DCA-68321CB61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D5E4D-D774-4841-9D10-A7AC0F9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0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DAD67-07A1-414D-A7B5-2DF9582B1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06769"/>
            <a:ext cx="9144000" cy="2387600"/>
          </a:xfrm>
          <a:noFill/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Ведущие производители СУБД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8341F-BB69-453D-96AD-FCE2AA29AFBC}"/>
              </a:ext>
            </a:extLst>
          </p:cNvPr>
          <p:cNvSpPr txBox="1"/>
          <p:nvPr/>
        </p:nvSpPr>
        <p:spPr>
          <a:xfrm>
            <a:off x="1509932" y="3938954"/>
            <a:ext cx="9172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Нюхалов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Денис, ИВТ2</a:t>
            </a:r>
          </a:p>
        </p:txBody>
      </p:sp>
    </p:spTree>
    <p:extLst>
      <p:ext uri="{BB962C8B-B14F-4D97-AF65-F5344CB8AC3E}">
        <p14:creationId xmlns:p14="http://schemas.microsoft.com/office/powerpoint/2010/main" val="264824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FDD8E-4392-4C6A-A966-830F2B4B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Microsoft</a:t>
            </a:r>
            <a:r>
              <a:rPr lang="ru-RU" dirty="0"/>
              <a:t> и их</a:t>
            </a:r>
            <a:r>
              <a:rPr lang="en-US" dirty="0"/>
              <a:t> SQL Server</a:t>
            </a:r>
            <a:endParaRPr lang="ru-RU" dirty="0"/>
          </a:p>
        </p:txBody>
      </p:sp>
      <p:pic>
        <p:nvPicPr>
          <p:cNvPr id="1026" name="Picture 2" descr="Картинки по запросу &quot;sql server&quot;">
            <a:extLst>
              <a:ext uri="{FF2B5EF4-FFF2-40B4-BE49-F238E27FC236}">
                <a16:creationId xmlns:a16="http://schemas.microsoft.com/office/drawing/2014/main" id="{27FEB3D2-E6C2-49C0-9C2D-E2576A429A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84" y="2015444"/>
            <a:ext cx="4266614" cy="349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A20B670-2D23-4898-8DB0-835E5D744063}"/>
              </a:ext>
            </a:extLst>
          </p:cNvPr>
          <p:cNvSpPr/>
          <p:nvPr/>
        </p:nvSpPr>
        <p:spPr>
          <a:xfrm>
            <a:off x="5903741" y="260749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Microsoft SQL Server — </a:t>
            </a:r>
            <a:r>
              <a:rPr lang="ru-RU" dirty="0"/>
              <a:t>система управления реляционными базами данных (РСУБД), разработанная корпорацией </a:t>
            </a:r>
            <a:r>
              <a:rPr lang="en-US" dirty="0"/>
              <a:t>Microsoft. </a:t>
            </a:r>
            <a:r>
              <a:rPr lang="ru-RU" dirty="0"/>
              <a:t>Основной используемый язык запросов — </a:t>
            </a:r>
            <a:r>
              <a:rPr lang="en-US" dirty="0"/>
              <a:t>Transact-SQL, </a:t>
            </a:r>
            <a:r>
              <a:rPr lang="ru-RU" dirty="0"/>
              <a:t>создан совместно </a:t>
            </a:r>
            <a:r>
              <a:rPr lang="en-US" dirty="0"/>
              <a:t>Microsoft </a:t>
            </a:r>
            <a:r>
              <a:rPr lang="ru-RU" dirty="0"/>
              <a:t>и </a:t>
            </a:r>
            <a:r>
              <a:rPr lang="en-US" dirty="0"/>
              <a:t>Sybase.</a:t>
            </a:r>
            <a:r>
              <a:rPr lang="ru-RU" dirty="0"/>
              <a:t> Написана на C, C++, C#.</a:t>
            </a:r>
          </a:p>
          <a:p>
            <a:r>
              <a:rPr lang="ru-RU" dirty="0"/>
              <a:t>Операционная система: UNIX, OS/2, </a:t>
            </a:r>
            <a:r>
              <a:rPr lang="ru-RU" dirty="0" err="1"/>
              <a:t>Windows</a:t>
            </a:r>
            <a:r>
              <a:rPr lang="ru-RU" dirty="0"/>
              <a:t>.</a:t>
            </a:r>
          </a:p>
          <a:p>
            <a:r>
              <a:rPr lang="ru-RU" dirty="0"/>
              <a:t>Первый выпуск: 24 апреля 1989.</a:t>
            </a:r>
          </a:p>
          <a:p>
            <a:r>
              <a:rPr lang="ru-RU" dirty="0"/>
              <a:t>Последняя версия	SQL </a:t>
            </a:r>
            <a:r>
              <a:rPr lang="ru-RU" dirty="0" err="1"/>
              <a:t>Server</a:t>
            </a:r>
            <a:r>
              <a:rPr lang="ru-RU" dirty="0"/>
              <a:t> 2019 (2019 год)</a:t>
            </a:r>
          </a:p>
        </p:txBody>
      </p:sp>
    </p:spTree>
    <p:extLst>
      <p:ext uri="{BB962C8B-B14F-4D97-AF65-F5344CB8AC3E}">
        <p14:creationId xmlns:p14="http://schemas.microsoft.com/office/powerpoint/2010/main" val="373851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0408C-6A06-4F8F-920D-E1ECE5A6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Oracle</a:t>
            </a:r>
            <a:r>
              <a:rPr lang="en-US" dirty="0"/>
              <a:t> </a:t>
            </a:r>
            <a:r>
              <a:rPr lang="ru-RU" dirty="0"/>
              <a:t>и их </a:t>
            </a:r>
            <a:r>
              <a:rPr lang="ru-RU" dirty="0" err="1"/>
              <a:t>Database</a:t>
            </a:r>
            <a:endParaRPr lang="ru-RU" dirty="0"/>
          </a:p>
        </p:txBody>
      </p:sp>
      <p:pic>
        <p:nvPicPr>
          <p:cNvPr id="1026" name="Picture 2" descr="Картинки по запросу &quot;oracle database&quot;">
            <a:extLst>
              <a:ext uri="{FF2B5EF4-FFF2-40B4-BE49-F238E27FC236}">
                <a16:creationId xmlns:a16="http://schemas.microsoft.com/office/drawing/2014/main" id="{75A92F2D-4DDA-4887-8284-18E9AAF75F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47" y="1892899"/>
            <a:ext cx="5794717" cy="372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2459CB-9A9E-4F13-85E1-46E6CF3EA164}"/>
              </a:ext>
            </a:extLst>
          </p:cNvPr>
          <p:cNvSpPr txBox="1"/>
          <p:nvPr/>
        </p:nvSpPr>
        <p:spPr>
          <a:xfrm>
            <a:off x="6784730" y="2840474"/>
            <a:ext cx="42947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Oracle</a:t>
            </a:r>
            <a:r>
              <a:rPr lang="ru-RU" dirty="0"/>
              <a:t> </a:t>
            </a:r>
            <a:r>
              <a:rPr lang="ru-RU" dirty="0" err="1"/>
              <a:t>Database</a:t>
            </a:r>
            <a:r>
              <a:rPr lang="ru-RU" dirty="0"/>
              <a:t> или </a:t>
            </a:r>
            <a:r>
              <a:rPr lang="ru-RU" dirty="0" err="1"/>
              <a:t>Oracle</a:t>
            </a:r>
            <a:r>
              <a:rPr lang="ru-RU" dirty="0"/>
              <a:t> RDBMS — объектно-реляционная система управления базами данных компании </a:t>
            </a:r>
            <a:r>
              <a:rPr lang="ru-RU" dirty="0" err="1"/>
              <a:t>Oracle</a:t>
            </a:r>
            <a:r>
              <a:rPr lang="ru-RU" dirty="0"/>
              <a:t>. Написана на </a:t>
            </a:r>
            <a:r>
              <a:rPr lang="ru-RU" dirty="0" err="1"/>
              <a:t>Java</a:t>
            </a:r>
            <a:r>
              <a:rPr lang="ru-RU" dirty="0"/>
              <a:t>, Си и C++.</a:t>
            </a:r>
          </a:p>
          <a:p>
            <a:r>
              <a:rPr lang="ru-RU" dirty="0"/>
              <a:t>Операционная система: кроссплатформенность</a:t>
            </a:r>
          </a:p>
          <a:p>
            <a:r>
              <a:rPr lang="ru-RU" dirty="0"/>
              <a:t>Последняя версия	19c (13 февраля 2019)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836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451AF-BD4C-4CEF-89A8-E892D761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Майкл </a:t>
            </a:r>
            <a:r>
              <a:rPr lang="ru-RU" dirty="0" err="1"/>
              <a:t>Стоунбрейкер</a:t>
            </a:r>
            <a:r>
              <a:rPr lang="ru-RU" dirty="0"/>
              <a:t>, сообщество и их </a:t>
            </a:r>
            <a:r>
              <a:rPr lang="en-US" dirty="0"/>
              <a:t>PostgreSQL</a:t>
            </a:r>
            <a:endParaRPr lang="ru-RU" dirty="0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C6FAB747-E07A-4397-A94C-FCB8DD3B83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331" y="1881896"/>
            <a:ext cx="421947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D1EE09A-2269-4D61-BF1F-DDF3626C6875}"/>
              </a:ext>
            </a:extLst>
          </p:cNvPr>
          <p:cNvSpPr/>
          <p:nvPr/>
        </p:nvSpPr>
        <p:spPr>
          <a:xfrm>
            <a:off x="5861538" y="2505670"/>
            <a:ext cx="59553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PostgreSQL</a:t>
            </a:r>
            <a:r>
              <a:rPr lang="ru-RU" dirty="0"/>
              <a:t> (произносится «Пост-</a:t>
            </a:r>
            <a:r>
              <a:rPr lang="ru-RU" dirty="0" err="1"/>
              <a:t>Грэс</a:t>
            </a:r>
            <a:r>
              <a:rPr lang="ru-RU" dirty="0"/>
              <a:t>-Кью-Эл») — свободная объектно-реляционная система управления базами данных (СУБД).</a:t>
            </a:r>
            <a:r>
              <a:rPr lang="en-US" dirty="0"/>
              <a:t> </a:t>
            </a:r>
            <a:r>
              <a:rPr lang="ru-RU" dirty="0"/>
              <a:t>Написана на</a:t>
            </a:r>
            <a:r>
              <a:rPr lang="en-US" dirty="0"/>
              <a:t> </a:t>
            </a:r>
            <a:r>
              <a:rPr lang="ru-RU" dirty="0"/>
              <a:t>Си</a:t>
            </a:r>
            <a:r>
              <a:rPr lang="en-US" dirty="0"/>
              <a:t>. </a:t>
            </a:r>
            <a:r>
              <a:rPr lang="ru-RU" dirty="0"/>
              <a:t>Операционная система</a:t>
            </a:r>
            <a:r>
              <a:rPr lang="en-US" dirty="0"/>
              <a:t> FreeBSD, OpenBSD, Linux, macOS, Solaris </a:t>
            </a:r>
            <a:r>
              <a:rPr lang="ru-RU" dirty="0"/>
              <a:t>и </a:t>
            </a:r>
            <a:r>
              <a:rPr lang="en-US" dirty="0"/>
              <a:t>Microsoft Windows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0811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157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Ведущие производители СУБД</vt:lpstr>
      <vt:lpstr>Microsoft и их SQL Server</vt:lpstr>
      <vt:lpstr>Oracle и их Database</vt:lpstr>
      <vt:lpstr>Майкл Стоунбрейкер, сообщество и их PostgreSQL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Ведущие производители СУБД</dc:title>
  <dc:creator>Denis</dc:creator>
  <cp:lastModifiedBy>Denis</cp:lastModifiedBy>
  <cp:revision>6</cp:revision>
  <dcterms:created xsi:type="dcterms:W3CDTF">2020-02-10T19:12:32Z</dcterms:created>
  <dcterms:modified xsi:type="dcterms:W3CDTF">2020-02-19T03:08:45Z</dcterms:modified>
</cp:coreProperties>
</file>