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3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3828A-F04D-4348-93DF-DF9EC8333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56ECCA-B5D9-41B0-B4FD-7363085E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22413-F8F8-4D0C-99B0-11105FE0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7EB15-AC2F-47C2-9CCF-4008FB3C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00F80-1C2C-4B81-9D57-73BE0592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E06F8-812F-4128-A265-79D13D65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ED90EA-57D4-4909-A664-AF72FC60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BBDA9-E7A4-4E14-9106-C0206DFF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6DEC0-F9B4-486B-828E-817334A9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90421-6399-4D9B-9247-61B0435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C2152D-CDA8-4E51-AF71-BFACE824A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D6872C-0367-4239-A0EE-2C390FC3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1985E-9F5A-4CA4-A364-97BEE618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A2C1A-99D2-4A4C-90F9-F38C355E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43E76C-FDD9-4702-A9F9-98C884EE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A893C-C0CF-4659-9FB9-367697A7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49C21-8D26-46FF-8FA6-754621D2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A187BE-4012-4177-8B81-4E314BF6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11C62-A6C4-409F-82B9-97AEE47B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5C2E8-0C3D-40A4-8559-CBD1ED3D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3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C359F-1128-44CA-85DF-946C19E7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C17015-FEED-458A-8EA3-AD3762D9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1E223B-12DD-4468-8874-F08619C1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53388-B702-40C9-855F-1EADB366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F0391-8527-4FF7-BABD-27C46BC8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DD2EB-1C6E-4E67-A8DB-53FFCB1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FFEFC-C2F6-4B91-8F9D-E53CD07A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8FBE49-2E1D-4961-B448-BE956993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B0340-E641-4E5D-AA8D-82D82DCC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54BB5A-BBE0-4D47-B05E-8614194F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3B3364-72B0-4F74-B11A-27DCF804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C6EB-06F0-487E-818F-6E6DD40C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694E04-281C-41E9-AEB0-EA77B415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62EFB2-C3E6-496C-AE67-079A27B6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6A2251-50A0-4D4E-9CEF-4F1592D9E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A383A6-EB5B-40C0-8FE2-173E1FB8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AE9944-9CA3-4318-93A3-ABD082C2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250964-4340-48B1-9C12-944256FF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34DAFE-E6B8-4375-B3F9-F858939B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A1F33-03DE-4119-BBC5-BC0F7F27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9ACFC9-67CB-41BF-BD9C-BEAF9350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156C06-C00C-4AA3-96AE-83BAF947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90A7EF-D608-457A-8292-57DB2A6A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CB3B0E-A673-4754-8294-6EAC4EEF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2283D1-4439-4A1E-B55F-9E27640B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6AE99F-F7C2-4EF7-879E-F220007E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21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FBA11-226A-407D-9267-EC68C0B1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68A5B-A33A-44C8-80A8-57050A09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36617D-8B5C-4E41-B3EB-82EF7453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91C93C-94A9-4A34-8400-79B6AA61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B9DAC-EA7B-4131-A7B0-85C7BEC1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C18C7D-6631-4668-888A-BD6DA5C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8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6D887-F95A-40CD-B014-D5BB80EB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FC3504-6F84-45AC-9E7A-F2D3C9A97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DB79F9-E341-40E3-A6B0-1CC5B414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548E6D-AEC4-4BA8-81AE-247C43F8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550A8F-0C39-4230-A4C1-1C77763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0EFD28-5DC7-4514-BCD8-A3D4EC0D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0A679-0311-4A77-999D-1020E377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50241-D4E5-4379-939E-843D2C59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CB664-3DC6-4DDB-BD57-A4BAD5DE8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F248-6A3F-4433-A261-387E8754B452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8F611-6EA6-4A76-9167-0032DD8C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9B043-8453-4152-BA7D-AE6F1FC3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BDB3-8AB8-4C89-AA2B-EBA50DFD2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3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urbofuture.com/computers/Examples-of-Data-Storage-Devices" TargetMode="External"/><Relationship Id="rId2" Type="http://schemas.openxmlformats.org/officeDocument/2006/relationships/hyperlink" Target="https://www.computerhope.com/jargon/s/stordevi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57578-F74B-46CB-9938-0A6B75161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devices we use everyday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9070E-69AF-41A4-9328-E87A4AE6A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Nyukhalov</a:t>
            </a:r>
            <a:r>
              <a:rPr lang="en-US" dirty="0"/>
              <a:t> Denis, IVT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82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3CFEA-EDB7-4B8D-9829-0C3D6649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915AC-B152-4541-8CF0-13C0093A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Computer hope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Turbo 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20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BECCA-D006-45D6-96D6-E5A9A0D8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and External storage devices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BA6480-E496-442A-9A6C-60AAE01BFFCD}"/>
              </a:ext>
            </a:extLst>
          </p:cNvPr>
          <p:cNvSpPr/>
          <p:nvPr/>
        </p:nvSpPr>
        <p:spPr>
          <a:xfrm>
            <a:off x="838202" y="1641710"/>
            <a:ext cx="4704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Internal storage devices mean devices that are embedded in your computer.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10E08A-BA8A-45E6-BF21-5A5FF807414B}"/>
              </a:ext>
            </a:extLst>
          </p:cNvPr>
          <p:cNvSpPr/>
          <p:nvPr/>
        </p:nvSpPr>
        <p:spPr>
          <a:xfrm>
            <a:off x="6649326" y="1665327"/>
            <a:ext cx="4704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 external storage device, is a device that contains all the addressable data storage that is not inside a computer's main storage or memory</a:t>
            </a:r>
            <a:endParaRPr lang="ru-RU" sz="2800" dirty="0"/>
          </a:p>
        </p:txBody>
      </p:sp>
      <p:pic>
        <p:nvPicPr>
          <p:cNvPr id="7170" name="Picture 2" descr="Types of external storage devices for your laptop-review | Webllena">
            <a:extLst>
              <a:ext uri="{FF2B5EF4-FFF2-40B4-BE49-F238E27FC236}">
                <a16:creationId xmlns:a16="http://schemas.microsoft.com/office/drawing/2014/main" id="{DA58BF4A-A12C-475C-8451-D938A374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27" y="4402954"/>
            <a:ext cx="2757269" cy="18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DC1A4-15BB-427E-B605-93191848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38" y="4197195"/>
            <a:ext cx="3289034" cy="22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7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702D1-671B-4615-9CC3-4EBBF3A8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storage devices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35D64-DB78-44B4-9C8E-84A0BE41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06"/>
            <a:ext cx="3452446" cy="267509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Magnetic storage devices:</a:t>
            </a:r>
          </a:p>
          <a:p>
            <a:r>
              <a:rPr lang="en-US" dirty="0"/>
              <a:t>   Floppy diskette</a:t>
            </a:r>
          </a:p>
          <a:p>
            <a:r>
              <a:rPr lang="en-US" dirty="0"/>
              <a:t>   Hard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838649-F80E-408C-96A7-A29D24D53010}"/>
              </a:ext>
            </a:extLst>
          </p:cNvPr>
          <p:cNvSpPr/>
          <p:nvPr/>
        </p:nvSpPr>
        <p:spPr>
          <a:xfrm>
            <a:off x="7991617" y="1578541"/>
            <a:ext cx="3452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Flash memory devices: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USB flash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SD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SSD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92D6E9-016D-435F-9C56-BCD90DEF12DB}"/>
              </a:ext>
            </a:extLst>
          </p:cNvPr>
          <p:cNvSpPr/>
          <p:nvPr/>
        </p:nvSpPr>
        <p:spPr>
          <a:xfrm>
            <a:off x="4414909" y="1578541"/>
            <a:ext cx="3452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Optical storage devices: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CD-R and CD-RW disc.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DVD-R and DVD-RW disc.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B43AD2-1BB1-4256-97DC-1DF9955F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0" y="4538728"/>
            <a:ext cx="2447925" cy="1866900"/>
          </a:xfrm>
          <a:prstGeom prst="rect">
            <a:avLst/>
          </a:prstGeom>
        </p:spPr>
      </p:pic>
      <p:pic>
        <p:nvPicPr>
          <p:cNvPr id="1026" name="Picture 2" descr="Компакт-диск — Википедия">
            <a:extLst>
              <a:ext uri="{FF2B5EF4-FFF2-40B4-BE49-F238E27FC236}">
                <a16:creationId xmlns:a16="http://schemas.microsoft.com/office/drawing/2014/main" id="{FAA09738-2179-4798-8782-95CB2EC7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40" y="4538728"/>
            <a:ext cx="1983582" cy="19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nDisk CZ50 32GB USB Flash Drive | Jumia Nigeria">
            <a:extLst>
              <a:ext uri="{FF2B5EF4-FFF2-40B4-BE49-F238E27FC236}">
                <a16:creationId xmlns:a16="http://schemas.microsoft.com/office/drawing/2014/main" id="{4FE405CF-CB84-4D0A-98F5-29C62E1F1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42" y="4607839"/>
            <a:ext cx="1995393" cy="19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251AA-B066-4081-AC5C-764E554E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storage devices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406B82-3691-4D64-8125-5F8CD40EF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51" y="2009921"/>
            <a:ext cx="4253131" cy="32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B019F-3DA1-446A-AC7B-B9A7844F2E52}"/>
              </a:ext>
            </a:extLst>
          </p:cNvPr>
          <p:cNvSpPr txBox="1"/>
          <p:nvPr/>
        </p:nvSpPr>
        <p:spPr>
          <a:xfrm>
            <a:off x="838200" y="2585910"/>
            <a:ext cx="5154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Hard disk drive: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Capacity: up to 16TB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external storage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speed 80-160 mb/s</a:t>
            </a:r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76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251AA-B066-4081-AC5C-764E554E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storage devices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B019F-3DA1-446A-AC7B-B9A7844F2E52}"/>
              </a:ext>
            </a:extLst>
          </p:cNvPr>
          <p:cNvSpPr txBox="1"/>
          <p:nvPr/>
        </p:nvSpPr>
        <p:spPr>
          <a:xfrm>
            <a:off x="838200" y="2584151"/>
            <a:ext cx="5154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Floppy disk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Capacity: up to 240 MB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external storage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speed </a:t>
            </a:r>
            <a:r>
              <a:rPr lang="ru-RU" sz="2800" dirty="0"/>
              <a:t>1.4</a:t>
            </a:r>
            <a:r>
              <a:rPr lang="en-US" dirty="0"/>
              <a:t> </a:t>
            </a:r>
            <a:r>
              <a:rPr lang="en-US" sz="2800" dirty="0"/>
              <a:t>mb/s</a:t>
            </a:r>
          </a:p>
          <a:p>
            <a:endParaRPr lang="en-US" sz="2800" dirty="0"/>
          </a:p>
          <a:p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7E35E4-250F-4266-9A63-373A3126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24" y="1471612"/>
            <a:ext cx="4048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DAD0C-931E-4CE8-B3E3-B83F28E2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storage devices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EE22FE-8313-4406-AC46-93410526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1" y="2267372"/>
            <a:ext cx="3274709" cy="3274709"/>
          </a:xfrm>
          <a:prstGeom prst="rect">
            <a:avLst/>
          </a:prstGeom>
        </p:spPr>
      </p:pic>
      <p:pic>
        <p:nvPicPr>
          <p:cNvPr id="3078" name="Picture 6" descr="Dvd и Blu-ray">
            <a:extLst>
              <a:ext uri="{FF2B5EF4-FFF2-40B4-BE49-F238E27FC236}">
                <a16:creationId xmlns:a16="http://schemas.microsoft.com/office/drawing/2014/main" id="{FE97E2AD-68C4-411A-B685-7E2F4CB3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20" y="2267372"/>
            <a:ext cx="3241588" cy="33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AC57-BAEE-4BA4-9279-69D45F9FA000}"/>
              </a:ext>
            </a:extLst>
          </p:cNvPr>
          <p:cNvSpPr txBox="1"/>
          <p:nvPr/>
        </p:nvSpPr>
        <p:spPr>
          <a:xfrm>
            <a:off x="7948246" y="2584392"/>
            <a:ext cx="35647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They are pretty similar, but DVD is faster and it has greater capacity. They are external storage devices.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038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251AA-B066-4081-AC5C-764E554E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devices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B019F-3DA1-446A-AC7B-B9A7844F2E52}"/>
              </a:ext>
            </a:extLst>
          </p:cNvPr>
          <p:cNvSpPr txBox="1"/>
          <p:nvPr/>
        </p:nvSpPr>
        <p:spPr>
          <a:xfrm>
            <a:off x="838200" y="2584151"/>
            <a:ext cx="51546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USB flash drive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Capacity: up to 1 TB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external storage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speed 60</a:t>
            </a:r>
            <a:r>
              <a:rPr lang="en-US" dirty="0"/>
              <a:t> </a:t>
            </a:r>
            <a:r>
              <a:rPr lang="en-US" sz="2800" dirty="0"/>
              <a:t>mb/s to 5 gb/s (depends on standard)</a:t>
            </a:r>
          </a:p>
          <a:p>
            <a:endParaRPr lang="en-US" sz="2800" dirty="0"/>
          </a:p>
          <a:p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E3BA77-EB18-435C-B2D0-A8867CC0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97" y="1580836"/>
            <a:ext cx="4698609" cy="4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9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CC8DA-7400-437C-AA8B-0AEB4E11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devices</a:t>
            </a:r>
            <a:endParaRPr lang="ru-RU" dirty="0"/>
          </a:p>
        </p:txBody>
      </p:sp>
      <p:pic>
        <p:nvPicPr>
          <p:cNvPr id="5122" name="Picture 2" descr="Карты памяти SanDisk Extreme PRO® SD UHS-II | Western Digital Хранение">
            <a:extLst>
              <a:ext uri="{FF2B5EF4-FFF2-40B4-BE49-F238E27FC236}">
                <a16:creationId xmlns:a16="http://schemas.microsoft.com/office/drawing/2014/main" id="{2A226F2E-1A53-4276-A71B-75870ED01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49" y="183136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B3759-25D2-4765-BEFE-048048261FDC}"/>
              </a:ext>
            </a:extLst>
          </p:cNvPr>
          <p:cNvSpPr txBox="1"/>
          <p:nvPr/>
        </p:nvSpPr>
        <p:spPr>
          <a:xfrm>
            <a:off x="838200" y="2584151"/>
            <a:ext cx="5154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SD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Capacity: up to </a:t>
            </a:r>
            <a:r>
              <a:rPr lang="ru-RU" sz="2800" dirty="0"/>
              <a:t>2</a:t>
            </a:r>
            <a:r>
              <a:rPr lang="en-US" sz="2800" dirty="0"/>
              <a:t> TB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external storage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speed up to 60 mb/s</a:t>
            </a:r>
          </a:p>
          <a:p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20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651F7-7744-48EB-86F4-6101F0B6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62319-46B5-4D23-BA26-313B7F362992}"/>
              </a:ext>
            </a:extLst>
          </p:cNvPr>
          <p:cNvSpPr txBox="1"/>
          <p:nvPr/>
        </p:nvSpPr>
        <p:spPr>
          <a:xfrm>
            <a:off x="838200" y="2584151"/>
            <a:ext cx="5154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Capacity: up to </a:t>
            </a:r>
            <a:r>
              <a:rPr lang="ru-RU" sz="2800" dirty="0"/>
              <a:t>2</a:t>
            </a:r>
            <a:r>
              <a:rPr lang="en-US" sz="2800" dirty="0"/>
              <a:t> TB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external storage 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speed up to 60 mb/s</a:t>
            </a:r>
          </a:p>
          <a:p>
            <a:endParaRPr lang="en-US" sz="2800" dirty="0"/>
          </a:p>
          <a:p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2B1498-4A55-4C08-930C-26E6714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15" y="1845063"/>
            <a:ext cx="4155831" cy="41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55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233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Storage devices we use everyday</vt:lpstr>
      <vt:lpstr>Internal and External storage devices</vt:lpstr>
      <vt:lpstr>Kinds of storage devices</vt:lpstr>
      <vt:lpstr>Magnetic storage devices</vt:lpstr>
      <vt:lpstr>Magnetic storage devices</vt:lpstr>
      <vt:lpstr>Optical storage devices</vt:lpstr>
      <vt:lpstr>Flash memory devices</vt:lpstr>
      <vt:lpstr>Flash memory devices</vt:lpstr>
      <vt:lpstr>SSD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devices we use everyday</dc:title>
  <dc:creator>Denis</dc:creator>
  <cp:lastModifiedBy>Denis</cp:lastModifiedBy>
  <cp:revision>16</cp:revision>
  <dcterms:created xsi:type="dcterms:W3CDTF">2020-04-18T09:00:55Z</dcterms:created>
  <dcterms:modified xsi:type="dcterms:W3CDTF">2020-04-18T18:48:03Z</dcterms:modified>
</cp:coreProperties>
</file>