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f3e53a1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9f3e53a1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f3e53a1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f3e53a1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f3e53a1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f3e53a1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f3e53a1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f3e53a1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f3e53a1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f3e53a1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f3e53a1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f3e53a1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f3e53a1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f3e53a1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f3e53a1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f3e53a1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f3e53a1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9f3e53a1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Математические</a:t>
            </a:r>
            <a:r>
              <a:rPr lang="ru"/>
              <a:t> объекты и их представление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Подготовил Нюхалов Денис, ИВТ2.3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Математические объекты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84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Числа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Уравнения/неравенства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Матрицы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Функции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Обычная математика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86350" y="1974125"/>
            <a:ext cx="9267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Числа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8" y="2510800"/>
            <a:ext cx="18383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2672450" y="1974125"/>
            <a:ext cx="1356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Уравнения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888" y="2510800"/>
            <a:ext cx="20574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130050" y="1974125"/>
            <a:ext cx="1128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Матрицы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625" y="2510800"/>
            <a:ext cx="20288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2900" y="2571750"/>
            <a:ext cx="20574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7225050" y="1974125"/>
            <a:ext cx="11931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Функции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Системы компьютерной алгебры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75" y="2571750"/>
            <a:ext cx="203835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141900" y="2001000"/>
            <a:ext cx="993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Числа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875263" y="2001000"/>
            <a:ext cx="13758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Уравнения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700" y="2509350"/>
            <a:ext cx="28289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Системы компьютерной алгебры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563563" y="2210550"/>
            <a:ext cx="1437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Матрицы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75" y="2663750"/>
            <a:ext cx="33813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613" y="2700088"/>
            <a:ext cx="180022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5385238" y="2210550"/>
            <a:ext cx="1437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Функции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Программирование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62850"/>
            <a:ext cx="260985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1597875" y="1963650"/>
            <a:ext cx="873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Числа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725" y="2462850"/>
            <a:ext cx="248602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4176150" y="1963650"/>
            <a:ext cx="1463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Матрицы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175" y="2462850"/>
            <a:ext cx="19716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6969925" y="1963650"/>
            <a:ext cx="1208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Функции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Электронные таблицы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88" y="2744875"/>
            <a:ext cx="45434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3424525" y="2135300"/>
            <a:ext cx="2014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Числа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Электронные таблицы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13" y="2486550"/>
            <a:ext cx="46005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3806550" y="1909075"/>
            <a:ext cx="1530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Матрицы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Электронные таблицы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Функции</a:t>
            </a:r>
            <a:endParaRPr sz="1800"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688" y="2839100"/>
            <a:ext cx="33242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