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a78fff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a78fff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a78fff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a78fff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a78ffff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a78fff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a78ffff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a78ffff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a78ffff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a78ffff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a78ffff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a78ffff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aa78ffff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aa78ffff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разделов Wolfram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Нюхалов Денис ИВТ2.3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Elementary math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127100" y="1971150"/>
            <a:ext cx="42909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Ориентирован на базовую арифметику и вычисление.</a:t>
            </a:r>
            <a:br>
              <a:rPr lang="ru" sz="1800"/>
            </a:br>
            <a:br>
              <a:rPr lang="ru" sz="1800"/>
            </a:br>
            <a:r>
              <a:rPr lang="ru" sz="1800"/>
              <a:t> По сути включает в себя все операции, которые может проделать калькулятор (сложение, умножение, вычитание, деление, дроби, степень и т.д.)</a:t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1150"/>
            <a:ext cx="2982550" cy="27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Elementary math: примеры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37" y="1924975"/>
            <a:ext cx="2930700" cy="26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8712" y="1924975"/>
            <a:ext cx="263369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004" y="1924975"/>
            <a:ext cx="2526759" cy="278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Plotting and graphics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911525" y="2078875"/>
            <a:ext cx="450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700"/>
              <a:t>Раздел посвящен визуализации данных при помощи графиков и  числовых прямых. </a:t>
            </a:r>
            <a:br>
              <a:rPr lang="ru" sz="1700"/>
            </a:br>
            <a:br>
              <a:rPr lang="ru" sz="1700"/>
            </a:br>
            <a:r>
              <a:rPr lang="ru" sz="1700"/>
              <a:t>Позволяет строить трехмерные графики, графики в полярной системе координат, а также строить графики неравенств и т.п.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24" y="1924424"/>
            <a:ext cx="2914200" cy="28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Plotting </a:t>
            </a:r>
            <a:r>
              <a:rPr lang="ru"/>
              <a:t>and graphics: примеры</a:t>
            </a:r>
            <a:r>
              <a:rPr lang="ru"/>
              <a:t>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25" y="1924975"/>
            <a:ext cx="2663925" cy="25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950" y="1924963"/>
            <a:ext cx="278887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225" y="2006250"/>
            <a:ext cx="23000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Algebra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680525" y="2078875"/>
            <a:ext cx="473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Раздел посвящен нахождению корней, разложению или упрощению математических выражений - от полиномов до полей и групп</a:t>
            </a:r>
            <a:endParaRPr sz="18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2581475" cy="29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Algebra: примеры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" y="2360450"/>
            <a:ext cx="25050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275" y="2484275"/>
            <a:ext cx="41052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825" y="2284250"/>
            <a:ext cx="26098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