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58" r:id="rId7"/>
    <p:sldId id="265" r:id="rId8"/>
    <p:sldId id="267" r:id="rId9"/>
    <p:sldId id="268" r:id="rId10"/>
    <p:sldId id="269" r:id="rId11"/>
    <p:sldId id="270" r:id="rId12"/>
    <p:sldId id="273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9D6CD-1061-4E7F-ADAB-B1287E5F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16453C-7028-4404-B046-381A1EC0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D9FB4-333F-4800-9EEF-C422C28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2048B-127E-44E8-B188-383389B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16D22-9EA9-48E3-93E2-58FE5711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77D00-5356-49BF-8A3B-F71E88F2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B2367B-AE98-49B4-B615-93B95CC0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62540-1AEB-4358-BEF7-E988D1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37B82-3307-4CB1-82B8-2C10B76B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8AF53-35A3-436A-81BA-8534041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0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5B9F10-2C70-411D-9BC6-3619B79E3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007B33-5862-4E74-895B-17435D743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F3CDF-D8E6-4322-BE74-CCA50638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A90F6-1E5B-498C-9972-B393C5DF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72F1A7-354D-4748-B578-4989268B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16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0E75-2969-49FA-9901-AAA7741F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059A8-68C3-445F-8C7C-C874D24B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CA54A-EEB4-4A00-9741-E693F372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67211-0E8D-48C1-BF52-300454C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95AF5-0FEE-4193-8F81-DD324710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3AB3F-5EB5-44F0-960F-E908A832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C10E78-1012-4568-9365-A4BE6B7A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EECBD-3EAB-44C8-B4B8-0253391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81670-FC2F-4701-9E0E-8B440DE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DE854-AF56-4796-96E4-FF559727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B771-0292-4BE2-9380-454A77EF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99D97-C0AD-4114-8C15-5F7C5852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5BAA31-4EDC-45F0-A627-BE162311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B0D43B-24C4-4F88-BA12-06789F4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AA9B2-FFAF-4124-A367-1F674EB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4D742-60A5-44C3-8D24-2271F6A8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BDD69-2784-44BF-B3B6-70CFA4E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6B1764-E540-4D61-BAE1-3180EA91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7FC1A7-D747-4506-B232-A2D27260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B41F59-BE6F-4ACB-8CE5-70583A5F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1141FA-183F-455C-B6F3-E7D13ED7C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579084-7B75-4385-AD79-9EB55E9F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DB9EF8-91DF-45FA-8AF0-0A78834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DCE6BB-1758-4924-80A4-C548ACD1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1F50-6788-401F-9E1C-DF14A181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5C5431-2B9E-46CC-AA26-28517D60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682E54-31DA-467B-A42A-7B636172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C9B8B1-9AB2-4170-BCC3-7B2BAD3E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070169-C4A8-4BD5-AA28-4A121A74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B7FC4B-F611-4DB2-932B-EA53AB00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32692-2A63-4F57-8F82-0BECD700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9618A-C90F-4FE5-84CD-87D9827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F9B6A-0895-48B1-99B8-E410EA82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31275-E585-425F-B1DD-264D100D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E6D7B9-621C-4DC3-9795-5B5AC93F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DF4B1-1420-4C4C-8171-78154E7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28CE7-C770-41A3-9213-C330F0F6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D2303-924B-4315-AD3F-A5388E5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BE6C9-0327-4B9C-B2EF-48EC81626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B98CD2-D04E-4703-BEA4-C8B83BD2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30555-DDFE-445C-B2CD-96EF9981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9DACB-83B1-40CB-A333-D9E1CB36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2A107-A1A1-4A0E-9590-3C7EB3B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13D0-35D2-49B7-A740-257B564D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9785B-1895-45AB-A7E4-3821A72D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08379-65A9-49B9-AF75-A5949FE16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628-704D-43C4-9384-6DC27D773B1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FED8F-D999-4730-8381-43C53478B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2D728-5586-46EA-A69B-A5301D51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5A0C-E1BF-45F1-9FC9-9B2DCBFE9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3D021-6077-4C54-8354-2E83292C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6757"/>
            <a:ext cx="9144000" cy="165576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 «Управление проектом по разработке многопользовательской интеллектуальной онлайн-викторины»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59347E-9D14-450B-8F87-177942BD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0360"/>
            <a:ext cx="9144000" cy="82874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направления ИВТ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Нюхалов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 Глебович группа 1.1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FA46C-F312-451E-A367-C429FA905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32" y="126610"/>
            <a:ext cx="2514136" cy="26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1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173BC82-40B2-429D-AC69-85B7E27C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60" y="161168"/>
            <a:ext cx="8750202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B48A04-790E-4E9E-8A91-F95F400F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5" y="1532076"/>
            <a:ext cx="411362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6068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8D7E5-18A5-4C7A-B3C3-5D7FFA03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Макет, игровой процесс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002BF94-DBD5-4418-BFEE-BB473831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58" y="2053884"/>
            <a:ext cx="8909083" cy="428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19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8D7E5-18A5-4C7A-B3C3-5D7FFA03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Макет, игровой процесс ведущего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2DD0EC-D974-497D-9FCC-30638316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11" y="1690688"/>
            <a:ext cx="9314977" cy="449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1B990-3B2F-4BD5-AAFB-303A4A5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  <a:r>
              <a:rPr lang="ru-RU" dirty="0"/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7FA1FE3-494A-4F7D-BCE0-AF457184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690688"/>
            <a:ext cx="5537908" cy="26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2BD1F933-5A42-41C5-811B-9AB710EA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85136"/>
            <a:ext cx="5664591" cy="270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9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6F72A-4876-4939-ADA7-123EE728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39AB80-0E8F-40B5-A35F-048F1204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11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Рисунок 1">
            <a:extLst>
              <a:ext uri="{FF2B5EF4-FFF2-40B4-BE49-F238E27FC236}">
                <a16:creationId xmlns:a16="http://schemas.microsoft.com/office/drawing/2014/main" id="{96E12F9A-035C-48B9-BB5E-55396638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14496" y="-1705965"/>
            <a:ext cx="4363008" cy="114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6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45DEF0-7771-49A3-9E7F-5773DAA2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1690688"/>
            <a:ext cx="10636348" cy="4629517"/>
          </a:xfrm>
        </p:spPr>
        <p:txBody>
          <a:bodyPr>
            <a:normAutofit fontScale="85000" lnSpcReduction="2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расположение, размер, цвет, ширину и длину элементов;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ввода букв или цифр в окне регистрации и чата;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функционала приложения с помощью графических элементов;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корректное размещение сообщений об ошибках регистрации, уведомлений;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читабельность, цвет, размер и расположение шрифта, а также орфографию текста;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 ли курсор из текстового в «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поинтер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при наведении на активные элементы, выделяются ли выбранные элементы;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расположение и отображение всех элементов при различных разрешениях экрана, а также при изменении размера окна браузера.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DA8140-A66A-48F0-9C0E-2942127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что обратить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тестировании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E8E8-57A2-4432-95C8-18EC7B6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</a:p>
        </p:txBody>
      </p:sp>
      <p:pic>
        <p:nvPicPr>
          <p:cNvPr id="16386" name="Picture 2" descr="Что такое электронная почта | BeginPC.ru">
            <a:extLst>
              <a:ext uri="{FF2B5EF4-FFF2-40B4-BE49-F238E27FC236}">
                <a16:creationId xmlns:a16="http://schemas.microsoft.com/office/drawing/2014/main" id="{FCDB1A60-BB34-4A55-875B-AC73FE4E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2582"/>
            <a:ext cx="3114822" cy="28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What is Git and GitHub? And how to use GitHub? - DEV">
            <a:extLst>
              <a:ext uri="{FF2B5EF4-FFF2-40B4-BE49-F238E27FC236}">
                <a16:creationId xmlns:a16="http://schemas.microsoft.com/office/drawing/2014/main" id="{8A9DE2D9-883D-480B-872C-EA85B4CE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51" y="2011680"/>
            <a:ext cx="6064740" cy="34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BB7B-676C-4BA4-BC44-808D80D6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The Difference Between Agile and Waterfall">
            <a:extLst>
              <a:ext uri="{FF2B5EF4-FFF2-40B4-BE49-F238E27FC236}">
                <a16:creationId xmlns:a16="http://schemas.microsoft.com/office/drawing/2014/main" id="{44820E6D-4896-4699-A352-90C85D6C5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29" y="472397"/>
            <a:ext cx="9855341" cy="59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9650-540A-46C3-9696-4E4DA20E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14B19-E221-48BD-8B4D-7024BBB2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Word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Creately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Toggl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Canva</a:t>
            </a:r>
          </a:p>
          <a:p>
            <a:pPr marL="0" indent="0">
              <a:buNone/>
            </a:pP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8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57F6C-934A-41C7-B92A-A2C17CCE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FB6D8-146E-4416-B60C-2D2F8AC6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рассмотрено управление проектом в рамках модели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изучения модели были разработаны: техническое задание,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диаграмма, 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UI/UX макет.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изучены сервисы для управления проектом и создания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61193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44A5-8C2A-4416-B9FB-834B715A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область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50A4C-0251-48A5-AD61-1C85C2A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различные модели и методологии разработки программного обеспечения.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исследование этапов проектирования авторского программного продукта – многопользовательской интеллектуальной онлайн-викторины, с названием «ЧГК онлайн».</a:t>
            </a:r>
          </a:p>
        </p:txBody>
      </p:sp>
    </p:spTree>
    <p:extLst>
      <p:ext uri="{BB962C8B-B14F-4D97-AF65-F5344CB8AC3E}">
        <p14:creationId xmlns:p14="http://schemas.microsoft.com/office/powerpoint/2010/main" val="415297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56E1-5553-410E-A76A-C2038012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417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15111-FC7C-4D3E-A335-3B59B68D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предметной области</a:t>
            </a:r>
          </a:p>
        </p:txBody>
      </p:sp>
      <p:pic>
        <p:nvPicPr>
          <p:cNvPr id="5122" name="Picture 2" descr="Что? Где? Когда? — Википедия">
            <a:extLst>
              <a:ext uri="{FF2B5EF4-FFF2-40B4-BE49-F238E27FC236}">
                <a16:creationId xmlns:a16="http://schemas.microsoft.com/office/drawing/2014/main" id="{47FFCEDF-4B4E-4995-85E7-5B019207B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A0AEF-89B0-4D6F-BFE2-C5C076C7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0E548-DBC3-4F11-9CF0-722EAEFE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игры максимально близка к телевизионному формату: есть ведущий, шесть игроков и 13 вопросов, разыгрываемые случайным образом. Игра ведется до 6 очков.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должна быть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мультиплеерной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 игроков должна иметься возможность обсуждать вопросы при помощи микрофона или чата.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разработана база вопросов для игры. 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уникальной функциональной особенности игры, у игроков будет возможность создавать собственные «пакеты» с вопросами, которые можно разыгрывать в ходе игры.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6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A5F18-58FF-46DA-8E46-D6F677C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The Difference Between Agile and Waterfall">
            <a:extLst>
              <a:ext uri="{FF2B5EF4-FFF2-40B4-BE49-F238E27FC236}">
                <a16:creationId xmlns:a16="http://schemas.microsoft.com/office/drawing/2014/main" id="{EBD6A13D-EAB4-4263-A158-5096348F6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01" y="523081"/>
            <a:ext cx="9686397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3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D0C7E-F5AA-4A50-9F77-C42FB472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</a:p>
        </p:txBody>
      </p:sp>
      <p:pic>
        <p:nvPicPr>
          <p:cNvPr id="2050" name="Picture 2" descr="Каскадная модель (Waterfall model) - QALight">
            <a:extLst>
              <a:ext uri="{FF2B5EF4-FFF2-40B4-BE49-F238E27FC236}">
                <a16:creationId xmlns:a16="http://schemas.microsoft.com/office/drawing/2014/main" id="{152BEB3E-8942-4E1D-97E3-08A984AB5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4" y="1869277"/>
            <a:ext cx="6538352" cy="42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F8C41-CF67-4E88-AA71-33764DD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AE912-220E-4788-8AD9-2597A40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скадная модель (Waterfall model) - QALight">
            <a:extLst>
              <a:ext uri="{FF2B5EF4-FFF2-40B4-BE49-F238E27FC236}">
                <a16:creationId xmlns:a16="http://schemas.microsoft.com/office/drawing/2014/main" id="{7285E600-AB2D-4ED5-834A-9DE3B3B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63" y="824547"/>
            <a:ext cx="7972474" cy="52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94B09-837E-4F24-A637-58F2DE8C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 в тех. задании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1F592C-5DE9-4FDC-94FE-261C1467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85" y="1549344"/>
            <a:ext cx="7085429" cy="44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59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352C-F772-4AC1-B2BC-F08EEF9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эксплуатации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48A5E09F-FEAD-4DDE-916F-A3173E0D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78" y="1690688"/>
            <a:ext cx="7904844" cy="402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83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335</Words>
  <Application>Microsoft Office PowerPoint</Application>
  <PresentationFormat>Широкоэкранный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Курсовая работа по теме «Управление проектом по разработке многопользовательской интеллектуальной онлайн-викторины»</vt:lpstr>
      <vt:lpstr>Предмет и область исследования</vt:lpstr>
      <vt:lpstr>Изучение предметной области</vt:lpstr>
      <vt:lpstr>Требования к программе</vt:lpstr>
      <vt:lpstr>Презентация PowerPoint</vt:lpstr>
      <vt:lpstr>Схема Waterfall методологии</vt:lpstr>
      <vt:lpstr>Презентация PowerPoint</vt:lpstr>
      <vt:lpstr>Требования к программе в тех. задании</vt:lpstr>
      <vt:lpstr>Требования к эксплуатации в т.з.</vt:lpstr>
      <vt:lpstr>Use-case диаграмма</vt:lpstr>
      <vt:lpstr>Макет, игровой процесс</vt:lpstr>
      <vt:lpstr>Макет, игровой процесс ведущего</vt:lpstr>
      <vt:lpstr>Макет, регистрация и авторизация</vt:lpstr>
      <vt:lpstr>Диаграмма Ганта</vt:lpstr>
      <vt:lpstr>На что обратить внимание при тестировании GUI</vt:lpstr>
      <vt:lpstr>Поддержка</vt:lpstr>
      <vt:lpstr>Презентация PowerPoint</vt:lpstr>
      <vt:lpstr>Используемые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«Управление проектом по разработке многопользовательской интеллектуальной онлайн-викторины»</dc:title>
  <dc:creator>Denis Nyukhalov</dc:creator>
  <cp:lastModifiedBy>Denis Nyukhalov</cp:lastModifiedBy>
  <cp:revision>18</cp:revision>
  <dcterms:created xsi:type="dcterms:W3CDTF">2020-12-22T06:02:22Z</dcterms:created>
  <dcterms:modified xsi:type="dcterms:W3CDTF">2020-12-22T09:23:31Z</dcterms:modified>
</cp:coreProperties>
</file>